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4.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5.xml" ContentType="application/vnd.openxmlformats-officedocument.theme+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6.xml" ContentType="application/vnd.openxmlformats-officedocument.them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heme/theme7.xml" ContentType="application/vnd.openxmlformats-officedocument.theme+xml"/>
  <Override PartName="/ppt/notesSlides/notesSlide1.xml" ContentType="application/vnd.openxmlformats-officedocument.presentationml.notesSlide+xml"/>
  <Override PartName="/ppt/tags/tag35.xml" ContentType="application/vnd.openxmlformats-officedocument.presentationml.tags+xml"/>
  <Override PartName="/ppt/notesSlides/notesSlide2.xml" ContentType="application/vnd.openxmlformats-officedocument.presentationml.notesSlide+xml"/>
  <Override PartName="/ppt/tags/tag36.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ags/tag3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 id="2147483679" r:id="rId2"/>
    <p:sldMasterId id="2147483698" r:id="rId3"/>
    <p:sldMasterId id="2147483704" r:id="rId4"/>
    <p:sldMasterId id="2147483722" r:id="rId5"/>
    <p:sldMasterId id="2147483730" r:id="rId6"/>
  </p:sldMasterIdLst>
  <p:notesMasterIdLst>
    <p:notesMasterId r:id="rId32"/>
  </p:notesMasterIdLst>
  <p:sldIdLst>
    <p:sldId id="256" r:id="rId7"/>
    <p:sldId id="269" r:id="rId8"/>
    <p:sldId id="262" r:id="rId9"/>
    <p:sldId id="257" r:id="rId10"/>
    <p:sldId id="2147473232" r:id="rId11"/>
    <p:sldId id="2147473218" r:id="rId12"/>
    <p:sldId id="2147473244" r:id="rId13"/>
    <p:sldId id="2147473245" r:id="rId14"/>
    <p:sldId id="266" r:id="rId15"/>
    <p:sldId id="2147473246" r:id="rId16"/>
    <p:sldId id="2147473187" r:id="rId17"/>
    <p:sldId id="2147473239" r:id="rId18"/>
    <p:sldId id="2147473220" r:id="rId19"/>
    <p:sldId id="2147473221" r:id="rId20"/>
    <p:sldId id="2147473222" r:id="rId21"/>
    <p:sldId id="2147473223" r:id="rId22"/>
    <p:sldId id="2147473234" r:id="rId23"/>
    <p:sldId id="2147473248" r:id="rId24"/>
    <p:sldId id="2147473247" r:id="rId25"/>
    <p:sldId id="264" r:id="rId26"/>
    <p:sldId id="2147473237" r:id="rId27"/>
    <p:sldId id="2147473236" r:id="rId28"/>
    <p:sldId id="265" r:id="rId29"/>
    <p:sldId id="2147473241" r:id="rId30"/>
    <p:sldId id="2147473215"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949" autoAdjust="0"/>
    <p:restoredTop sz="94643" autoAdjust="0"/>
  </p:normalViewPr>
  <p:slideViewPr>
    <p:cSldViewPr snapToGrid="0">
      <p:cViewPr>
        <p:scale>
          <a:sx n="90" d="100"/>
          <a:sy n="90" d="100"/>
        </p:scale>
        <p:origin x="1194" y="366"/>
      </p:cViewPr>
      <p:guideLst/>
    </p:cSldViewPr>
  </p:slideViewPr>
  <p:notesTextViewPr>
    <p:cViewPr>
      <p:scale>
        <a:sx n="1" d="1"/>
        <a:sy n="1" d="1"/>
      </p:scale>
      <p:origin x="0" y="0"/>
    </p:cViewPr>
  </p:notesTextViewPr>
  <p:notesViewPr>
    <p:cSldViewPr snapToGrid="0">
      <p:cViewPr varScale="1">
        <p:scale>
          <a:sx n="77" d="100"/>
          <a:sy n="77" d="100"/>
        </p:scale>
        <p:origin x="3972"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theme" Target="theme/theme1.xml"/><Relationship Id="rId8"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drobe\Downloads\Cluster_Contamination_Rate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Anomaly Rate by Object Type (%)</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barChart>
        <c:barDir val="bar"/>
        <c:grouping val="clustered"/>
        <c:varyColors val="0"/>
        <c:ser>
          <c:idx val="0"/>
          <c:order val="0"/>
          <c:tx>
            <c:strRef>
              <c:f>'AnomalyRate_by_ObjectType (2)'!$B$1</c:f>
              <c:strCache>
                <c:ptCount val="1"/>
                <c:pt idx="0">
                  <c:v>Anomaly Rate (%)</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'AnomalyRate_by_ObjectType (2)'!$A$2:$A$4</c:f>
              <c:strCache>
                <c:ptCount val="3"/>
                <c:pt idx="0">
                  <c:v>Debris</c:v>
                </c:pt>
                <c:pt idx="1">
                  <c:v>Rocket Body</c:v>
                </c:pt>
                <c:pt idx="2">
                  <c:v>Satellite</c:v>
                </c:pt>
              </c:strCache>
            </c:strRef>
          </c:cat>
          <c:val>
            <c:numRef>
              <c:f>'AnomalyRate_by_ObjectType (2)'!$B$2:$B$4</c:f>
              <c:numCache>
                <c:formatCode>0.00</c:formatCode>
                <c:ptCount val="3"/>
                <c:pt idx="0">
                  <c:v>3.2983970409999999</c:v>
                </c:pt>
                <c:pt idx="1">
                  <c:v>22.996515680000002</c:v>
                </c:pt>
                <c:pt idx="2">
                  <c:v>5.2866242039999998</c:v>
                </c:pt>
              </c:numCache>
            </c:numRef>
          </c:val>
          <c:extLst>
            <c:ext xmlns:c16="http://schemas.microsoft.com/office/drawing/2014/chart" uri="{C3380CC4-5D6E-409C-BE32-E72D297353CC}">
              <c16:uniqueId val="{00000000-D772-495A-A511-424AF3C11D9E}"/>
            </c:ext>
          </c:extLst>
        </c:ser>
        <c:dLbls>
          <c:dLblPos val="inEnd"/>
          <c:showLegendKey val="0"/>
          <c:showVal val="1"/>
          <c:showCatName val="0"/>
          <c:showSerName val="0"/>
          <c:showPercent val="0"/>
          <c:showBubbleSize val="0"/>
        </c:dLbls>
        <c:gapWidth val="65"/>
        <c:axId val="1701451136"/>
        <c:axId val="1701448736"/>
      </c:barChart>
      <c:catAx>
        <c:axId val="1701451136"/>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1701448736"/>
        <c:crosses val="autoZero"/>
        <c:auto val="1"/>
        <c:lblAlgn val="ctr"/>
        <c:lblOffset val="100"/>
        <c:noMultiLvlLbl val="0"/>
      </c:catAx>
      <c:valAx>
        <c:axId val="1701448736"/>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Percent (%)</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1701451136"/>
        <c:crosses val="autoZero"/>
        <c:crossBetween val="between"/>
      </c:valAx>
      <c:spPr>
        <a:noFill/>
        <a:ln>
          <a:noFill/>
        </a:ln>
        <a:effectLst/>
      </c:spPr>
    </c:plotArea>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Cluster Contamination Rate (%)</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barChart>
        <c:barDir val="bar"/>
        <c:grouping val="clustered"/>
        <c:varyColors val="0"/>
        <c:ser>
          <c:idx val="0"/>
          <c:order val="0"/>
          <c:tx>
            <c:strRef>
              <c:f>'Cluster_Contamination_Rates (2)'!$B$1</c:f>
              <c:strCache>
                <c:ptCount val="1"/>
                <c:pt idx="0">
                  <c:v>Contamination Rate (as %)</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'Cluster_Contamination_Rates (2)'!$A$2:$A$6</c:f>
              <c:strCache>
                <c:ptCount val="5"/>
                <c:pt idx="0">
                  <c:v>Noise (-1)</c:v>
                </c:pt>
                <c:pt idx="1">
                  <c:v>LEO Acive Sats. (0)</c:v>
                </c:pt>
                <c:pt idx="2">
                  <c:v>LEO Comm'l (1)</c:v>
                </c:pt>
                <c:pt idx="3">
                  <c:v>MEO (2)</c:v>
                </c:pt>
                <c:pt idx="4">
                  <c:v>GEO (3)</c:v>
                </c:pt>
              </c:strCache>
            </c:strRef>
          </c:cat>
          <c:val>
            <c:numRef>
              <c:f>'Cluster_Contamination_Rates (2)'!$B$2:$B$6</c:f>
              <c:numCache>
                <c:formatCode>0.00</c:formatCode>
                <c:ptCount val="5"/>
                <c:pt idx="0">
                  <c:v>0</c:v>
                </c:pt>
                <c:pt idx="1">
                  <c:v>5.0043354391180399</c:v>
                </c:pt>
                <c:pt idx="2">
                  <c:v>5.4421768707482903</c:v>
                </c:pt>
                <c:pt idx="3">
                  <c:v>5.0387596899224798</c:v>
                </c:pt>
                <c:pt idx="4">
                  <c:v>6.25</c:v>
                </c:pt>
              </c:numCache>
            </c:numRef>
          </c:val>
          <c:extLst>
            <c:ext xmlns:c16="http://schemas.microsoft.com/office/drawing/2014/chart" uri="{C3380CC4-5D6E-409C-BE32-E72D297353CC}">
              <c16:uniqueId val="{00000000-9810-4A10-A6AA-CBE7746A6036}"/>
            </c:ext>
          </c:extLst>
        </c:ser>
        <c:dLbls>
          <c:dLblPos val="inEnd"/>
          <c:showLegendKey val="0"/>
          <c:showVal val="1"/>
          <c:showCatName val="0"/>
          <c:showSerName val="0"/>
          <c:showPercent val="0"/>
          <c:showBubbleSize val="0"/>
        </c:dLbls>
        <c:gapWidth val="65"/>
        <c:axId val="1786110160"/>
        <c:axId val="1786110640"/>
      </c:barChart>
      <c:catAx>
        <c:axId val="1786110160"/>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1786110640"/>
        <c:crosses val="autoZero"/>
        <c:auto val="1"/>
        <c:lblAlgn val="ctr"/>
        <c:lblOffset val="100"/>
        <c:noMultiLvlLbl val="0"/>
      </c:catAx>
      <c:valAx>
        <c:axId val="1786110640"/>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1786110160"/>
        <c:crosses val="autoZero"/>
        <c:crossBetween val="between"/>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media/hdphoto1.wdp>
</file>

<file path=ppt/media/image10.JP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0.png>
</file>

<file path=ppt/media/image3.jpeg>
</file>

<file path=ppt/media/image4.png>
</file>

<file path=ppt/media/image5.png>
</file>

<file path=ppt/media/image6.pn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189D00-A953-4613-B8E7-5C6D036BADA9}" type="datetimeFigureOut">
              <a:rPr lang="en-US" smtClean="0"/>
              <a:t>9/13/2025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003EDE-E047-4E06-A212-1CDA37BF3822}" type="slidenum">
              <a:rPr lang="en-US" smtClean="0"/>
              <a:t>‹#›</a:t>
            </a:fld>
            <a:endParaRPr lang="en-US"/>
          </a:p>
        </p:txBody>
      </p:sp>
    </p:spTree>
    <p:extLst>
      <p:ext uri="{BB962C8B-B14F-4D97-AF65-F5344CB8AC3E}">
        <p14:creationId xmlns:p14="http://schemas.microsoft.com/office/powerpoint/2010/main" val="1356404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003EDE-E047-4E06-A212-1CDA37BF3822}" type="slidenum">
              <a:rPr lang="en-US" smtClean="0"/>
              <a:t>1</a:t>
            </a:fld>
            <a:endParaRPr lang="en-US"/>
          </a:p>
        </p:txBody>
      </p:sp>
    </p:spTree>
    <p:extLst>
      <p:ext uri="{BB962C8B-B14F-4D97-AF65-F5344CB8AC3E}">
        <p14:creationId xmlns:p14="http://schemas.microsoft.com/office/powerpoint/2010/main" val="581095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Imagine you’re a space-ops analyst logging into </a:t>
            </a:r>
            <a:r>
              <a:rPr lang="en-US" sz="1200" b="1" kern="1200" dirty="0">
                <a:solidFill>
                  <a:schemeClr val="tx1"/>
                </a:solidFill>
                <a:effectLst/>
                <a:latin typeface="+mn-lt"/>
                <a:ea typeface="+mn-ea"/>
                <a:cs typeface="+mn-cs"/>
              </a:rPr>
              <a:t>Orbit Guardians</a:t>
            </a:r>
            <a:r>
              <a:rPr lang="en-US" sz="1200" kern="1200" dirty="0">
                <a:solidFill>
                  <a:schemeClr val="tx1"/>
                </a:solidFill>
                <a:effectLst/>
                <a:latin typeface="+mn-lt"/>
                <a:ea typeface="+mn-ea"/>
                <a:cs typeface="+mn-cs"/>
              </a:rPr>
              <a:t> Saas platform</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You </a:t>
            </a:r>
            <a:r>
              <a:rPr lang="en-US" sz="1200" b="1" kern="1200" dirty="0">
                <a:solidFill>
                  <a:schemeClr val="tx1"/>
                </a:solidFill>
                <a:effectLst/>
                <a:latin typeface="+mn-lt"/>
                <a:ea typeface="+mn-ea"/>
                <a:cs typeface="+mn-cs"/>
              </a:rPr>
              <a:t>sign in</a:t>
            </a:r>
            <a:r>
              <a:rPr lang="en-US" sz="1200" kern="1200" dirty="0">
                <a:solidFill>
                  <a:schemeClr val="tx1"/>
                </a:solidFill>
                <a:effectLst/>
                <a:latin typeface="+mn-lt"/>
                <a:ea typeface="+mn-ea"/>
                <a:cs typeface="+mn-cs"/>
              </a:rPr>
              <a:t> so uploads stay secure and tied to their organization.</a:t>
            </a:r>
          </a:p>
          <a:p>
            <a:r>
              <a:rPr lang="en-US" sz="1200" kern="1200" dirty="0">
                <a:solidFill>
                  <a:schemeClr val="tx1"/>
                </a:solidFill>
                <a:effectLst/>
                <a:latin typeface="+mn-lt"/>
                <a:ea typeface="+mn-ea"/>
                <a:cs typeface="+mn-cs"/>
              </a:rPr>
              <a:t>On Home, I go to </a:t>
            </a:r>
            <a:r>
              <a:rPr lang="en-US" sz="1200" b="1" kern="1200" dirty="0">
                <a:solidFill>
                  <a:schemeClr val="tx1"/>
                </a:solidFill>
                <a:effectLst/>
                <a:latin typeface="+mn-lt"/>
                <a:ea typeface="+mn-ea"/>
                <a:cs typeface="+mn-cs"/>
              </a:rPr>
              <a:t>Upload Orbital Data</a:t>
            </a:r>
            <a:r>
              <a:rPr lang="en-US" sz="1200" kern="1200" dirty="0">
                <a:solidFill>
                  <a:schemeClr val="tx1"/>
                </a:solidFill>
                <a:effectLst/>
                <a:latin typeface="+mn-lt"/>
                <a:ea typeface="+mn-ea"/>
                <a:cs typeface="+mn-cs"/>
              </a:rPr>
              <a:t>. I pick </a:t>
            </a:r>
            <a:r>
              <a:rPr lang="en-US" sz="1200" b="1" kern="1200" dirty="0">
                <a:solidFill>
                  <a:schemeClr val="tx1"/>
                </a:solidFill>
                <a:effectLst/>
                <a:latin typeface="+mn-lt"/>
                <a:ea typeface="+mn-ea"/>
                <a:cs typeface="+mn-cs"/>
              </a:rPr>
              <a:t>a country</a:t>
            </a:r>
            <a:r>
              <a:rPr lang="en-US" sz="1200" kern="1200" dirty="0">
                <a:solidFill>
                  <a:schemeClr val="tx1"/>
                </a:solidFill>
                <a:effectLst/>
                <a:latin typeface="+mn-lt"/>
                <a:ea typeface="+mn-ea"/>
                <a:cs typeface="+mn-cs"/>
              </a:rPr>
              <a:t>, drop a TLE CSV, and hit </a:t>
            </a:r>
            <a:r>
              <a:rPr lang="en-US" sz="1200" b="1" kern="1200" dirty="0">
                <a:solidFill>
                  <a:schemeClr val="tx1"/>
                </a:solidFill>
                <a:effectLst/>
                <a:latin typeface="+mn-lt"/>
                <a:ea typeface="+mn-ea"/>
                <a:cs typeface="+mn-cs"/>
              </a:rPr>
              <a:t>Analyze</a:t>
            </a:r>
            <a:r>
              <a:rPr lang="en-US" sz="1200" kern="1200" dirty="0">
                <a:solidFill>
                  <a:schemeClr val="tx1"/>
                </a:solidFill>
                <a:effectLst/>
                <a:latin typeface="+mn-lt"/>
                <a:ea typeface="+mn-ea"/>
                <a:cs typeface="+mn-cs"/>
              </a:rPr>
              <a:t>; our pipeline runs—</a:t>
            </a:r>
            <a:r>
              <a:rPr lang="en-US" sz="1200" b="1" kern="1200" dirty="0">
                <a:solidFill>
                  <a:schemeClr val="tx1"/>
                </a:solidFill>
                <a:effectLst/>
                <a:latin typeface="+mn-lt"/>
                <a:ea typeface="+mn-ea"/>
                <a:cs typeface="+mn-cs"/>
              </a:rPr>
              <a:t>Parsing → Clustering → Screening</a:t>
            </a:r>
            <a:r>
              <a:rPr lang="en-US" sz="1200" kern="1200" dirty="0">
                <a:solidFill>
                  <a:schemeClr val="tx1"/>
                </a:solidFill>
                <a:effectLst/>
                <a:latin typeface="+mn-lt"/>
                <a:ea typeface="+mn-ea"/>
                <a:cs typeface="+mn-cs"/>
              </a:rPr>
              <a:t>. In this prototype we simulate the run and return our model’s results.</a:t>
            </a:r>
          </a:p>
          <a:p>
            <a:r>
              <a:rPr lang="en-US" sz="1200" kern="1200" dirty="0">
                <a:solidFill>
                  <a:schemeClr val="tx1"/>
                </a:solidFill>
                <a:effectLst/>
                <a:latin typeface="+mn-lt"/>
                <a:ea typeface="+mn-ea"/>
                <a:cs typeface="+mn-cs"/>
              </a:rPr>
              <a:t>The </a:t>
            </a:r>
            <a:r>
              <a:rPr lang="en-US" sz="1200" b="1" kern="1200" dirty="0">
                <a:solidFill>
                  <a:schemeClr val="tx1"/>
                </a:solidFill>
                <a:effectLst/>
                <a:latin typeface="+mn-lt"/>
                <a:ea typeface="+mn-ea"/>
                <a:cs typeface="+mn-cs"/>
              </a:rPr>
              <a:t>Anomaly Watchlist</a:t>
            </a:r>
            <a:r>
              <a:rPr lang="en-US" sz="1200" kern="1200" dirty="0">
                <a:solidFill>
                  <a:schemeClr val="tx1"/>
                </a:solidFill>
                <a:effectLst/>
                <a:latin typeface="+mn-lt"/>
                <a:ea typeface="+mn-ea"/>
                <a:cs typeface="+mn-cs"/>
              </a:rPr>
              <a:t> lists </a:t>
            </a:r>
            <a:r>
              <a:rPr lang="en-US" sz="1200" b="1" kern="1200" dirty="0">
                <a:solidFill>
                  <a:schemeClr val="tx1"/>
                </a:solidFill>
                <a:effectLst/>
                <a:latin typeface="+mn-lt"/>
                <a:ea typeface="+mn-ea"/>
                <a:cs typeface="+mn-cs"/>
              </a:rPr>
              <a:t>NORAD</a:t>
            </a:r>
            <a:r>
              <a:rPr lang="en-US" sz="1200" kern="1200" dirty="0">
                <a:solidFill>
                  <a:schemeClr val="tx1"/>
                </a:solidFill>
                <a:effectLst/>
                <a:latin typeface="+mn-lt"/>
                <a:ea typeface="+mn-ea"/>
                <a:cs typeface="+mn-cs"/>
              </a:rPr>
              <a:t>, orbit, cluster, </a:t>
            </a:r>
            <a:r>
              <a:rPr lang="en-US" sz="1200" b="1" kern="1200" dirty="0">
                <a:solidFill>
                  <a:schemeClr val="tx1"/>
                </a:solidFill>
                <a:effectLst/>
                <a:latin typeface="+mn-lt"/>
                <a:ea typeface="+mn-ea"/>
                <a:cs typeface="+mn-cs"/>
              </a:rPr>
              <a:t>|Δ mean motion|</a:t>
            </a:r>
            <a:r>
              <a:rPr lang="en-US" sz="1200" kern="1200" dirty="0">
                <a:solidFill>
                  <a:schemeClr val="tx1"/>
                </a:solidFill>
                <a:effectLst/>
                <a:latin typeface="+mn-lt"/>
                <a:ea typeface="+mn-ea"/>
                <a:cs typeface="+mn-cs"/>
              </a:rPr>
              <a:t>, severity, and a short reason. I filter by orbit/severity, tighten the delta slider, and </a:t>
            </a:r>
            <a:r>
              <a:rPr lang="en-US" sz="1200" b="1" kern="1200" dirty="0">
                <a:solidFill>
                  <a:schemeClr val="tx1"/>
                </a:solidFill>
                <a:effectLst/>
                <a:latin typeface="+mn-lt"/>
                <a:ea typeface="+mn-ea"/>
                <a:cs typeface="+mn-cs"/>
              </a:rPr>
              <a:t>export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CSV.Next</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a:t>
            </a:r>
            <a:r>
              <a:rPr lang="en-US" sz="1200" b="1" kern="1200" dirty="0">
                <a:solidFill>
                  <a:schemeClr val="tx1"/>
                </a:solidFill>
                <a:effectLst/>
                <a:latin typeface="+mn-lt"/>
                <a:ea typeface="+mn-ea"/>
                <a:cs typeface="+mn-cs"/>
              </a:rPr>
              <a:t>Explore</a:t>
            </a:r>
            <a:r>
              <a:rPr lang="en-US" sz="1200" kern="1200" dirty="0">
                <a:solidFill>
                  <a:schemeClr val="tx1"/>
                </a:solidFill>
                <a:effectLst/>
                <a:latin typeface="+mn-lt"/>
                <a:ea typeface="+mn-ea"/>
                <a:cs typeface="+mn-cs"/>
              </a:rPr>
              <a:t>, I search/sort clusters and scan </a:t>
            </a:r>
            <a:r>
              <a:rPr lang="en-US" sz="1200" b="1" kern="1200" dirty="0">
                <a:solidFill>
                  <a:schemeClr val="tx1"/>
                </a:solidFill>
                <a:effectLst/>
                <a:latin typeface="+mn-lt"/>
                <a:ea typeface="+mn-ea"/>
                <a:cs typeface="+mn-cs"/>
              </a:rPr>
              <a:t>mean motion, inclination, eccentricity</a:t>
            </a:r>
            <a:r>
              <a:rPr lang="en-US" sz="1200" kern="1200" dirty="0">
                <a:solidFill>
                  <a:schemeClr val="tx1"/>
                </a:solidFill>
                <a:effectLst/>
                <a:latin typeface="+mn-lt"/>
                <a:ea typeface="+mn-ea"/>
                <a:cs typeface="+mn-cs"/>
              </a:rPr>
              <a:t>.</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On an </a:t>
            </a:r>
            <a:r>
              <a:rPr lang="en-US" sz="1200" b="1" kern="1200" dirty="0">
                <a:solidFill>
                  <a:schemeClr val="tx1"/>
                </a:solidFill>
                <a:effectLst/>
                <a:latin typeface="+mn-lt"/>
                <a:ea typeface="+mn-ea"/>
                <a:cs typeface="+mn-cs"/>
              </a:rPr>
              <a:t>Object</a:t>
            </a:r>
            <a:r>
              <a:rPr lang="en-US" sz="1200" kern="1200" dirty="0">
                <a:solidFill>
                  <a:schemeClr val="tx1"/>
                </a:solidFill>
                <a:effectLst/>
                <a:latin typeface="+mn-lt"/>
                <a:ea typeface="+mn-ea"/>
                <a:cs typeface="+mn-cs"/>
              </a:rPr>
              <a:t> page I see full parameters; for PRC, I also get the </a:t>
            </a:r>
            <a:r>
              <a:rPr lang="en-US" sz="1200" b="1" kern="1200" dirty="0">
                <a:solidFill>
                  <a:schemeClr val="tx1"/>
                </a:solidFill>
                <a:effectLst/>
                <a:latin typeface="+mn-lt"/>
                <a:ea typeface="+mn-ea"/>
                <a:cs typeface="+mn-cs"/>
              </a:rPr>
              <a:t>flag reason</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nearest neighbors</a:t>
            </a:r>
            <a:r>
              <a:rPr lang="en-US" sz="1200" kern="1200" dirty="0">
                <a:solidFill>
                  <a:schemeClr val="tx1"/>
                </a:solidFill>
                <a:effectLst/>
                <a:latin typeface="+mn-lt"/>
                <a:ea typeface="+mn-ea"/>
                <a:cs typeface="+mn-cs"/>
              </a:rPr>
              <a:t>, and </a:t>
            </a:r>
            <a:r>
              <a:rPr lang="en-US" sz="1200" b="1" kern="1200" dirty="0">
                <a:solidFill>
                  <a:schemeClr val="tx1"/>
                </a:solidFill>
                <a:effectLst/>
                <a:latin typeface="+mn-lt"/>
                <a:ea typeface="+mn-ea"/>
                <a:cs typeface="+mn-cs"/>
              </a:rPr>
              <a:t>LEO/GEO lead-time</a:t>
            </a:r>
            <a:r>
              <a:rPr lang="en-US" sz="1200" kern="1200" dirty="0">
                <a:solidFill>
                  <a:schemeClr val="tx1"/>
                </a:solidFill>
                <a:effectLst/>
                <a:latin typeface="+mn-lt"/>
                <a:ea typeface="+mn-ea"/>
                <a:cs typeface="+mn-cs"/>
              </a:rPr>
              <a:t>, with </a:t>
            </a:r>
            <a:r>
              <a:rPr lang="en-US" sz="1200" b="1" kern="1200" dirty="0">
                <a:solidFill>
                  <a:schemeClr val="tx1"/>
                </a:solidFill>
                <a:effectLst/>
                <a:latin typeface="+mn-lt"/>
                <a:ea typeface="+mn-ea"/>
                <a:cs typeface="+mn-cs"/>
              </a:rPr>
              <a:t>JSON/CSV</a:t>
            </a:r>
            <a:r>
              <a:rPr lang="en-US" sz="1200" kern="1200" dirty="0">
                <a:solidFill>
                  <a:schemeClr val="tx1"/>
                </a:solidFill>
                <a:effectLst/>
                <a:latin typeface="+mn-lt"/>
                <a:ea typeface="+mn-ea"/>
                <a:cs typeface="+mn-cs"/>
              </a:rPr>
              <a:t> download.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Upcoming features would include : </a:t>
            </a:r>
            <a:r>
              <a:rPr lang="en-US" sz="1200" b="1" kern="1200" dirty="0">
                <a:solidFill>
                  <a:schemeClr val="tx1"/>
                </a:solidFill>
                <a:effectLst/>
                <a:latin typeface="+mn-lt"/>
                <a:ea typeface="+mn-ea"/>
                <a:cs typeface="+mn-cs"/>
              </a:rPr>
              <a:t>live ingestion</a:t>
            </a:r>
            <a:r>
              <a:rPr lang="en-US" sz="1200" kern="1200" dirty="0">
                <a:solidFill>
                  <a:schemeClr val="tx1"/>
                </a:solidFill>
                <a:effectLst/>
                <a:latin typeface="+mn-lt"/>
                <a:ea typeface="+mn-ea"/>
                <a:cs typeface="+mn-cs"/>
              </a:rPr>
              <a:t>, more countries, </a:t>
            </a:r>
            <a:r>
              <a:rPr lang="en-US" sz="1200" b="1" kern="1200" dirty="0">
                <a:solidFill>
                  <a:schemeClr val="tx1"/>
                </a:solidFill>
                <a:effectLst/>
                <a:latin typeface="+mn-lt"/>
                <a:ea typeface="+mn-ea"/>
                <a:cs typeface="+mn-cs"/>
              </a:rPr>
              <a:t>alerts/APIs</a:t>
            </a:r>
            <a:r>
              <a:rPr lang="en-US" sz="1200" kern="1200" dirty="0">
                <a:solidFill>
                  <a:schemeClr val="tx1"/>
                </a:solidFill>
                <a:effectLst/>
                <a:latin typeface="+mn-lt"/>
                <a:ea typeface="+mn-ea"/>
                <a:cs typeface="+mn-cs"/>
              </a:rPr>
              <a:t>, and </a:t>
            </a:r>
            <a:r>
              <a:rPr lang="en-US" sz="1200" b="1" kern="1200" dirty="0">
                <a:solidFill>
                  <a:schemeClr val="tx1"/>
                </a:solidFill>
                <a:effectLst/>
                <a:latin typeface="+mn-lt"/>
                <a:ea typeface="+mn-ea"/>
                <a:cs typeface="+mn-cs"/>
              </a:rPr>
              <a:t>role-based access</a:t>
            </a:r>
            <a:r>
              <a:rPr lang="en-US" sz="1200" kern="1200" dirty="0">
                <a:solidFill>
                  <a:schemeClr val="tx1"/>
                </a:solidFill>
                <a:effectLst/>
                <a:latin typeface="+mn-lt"/>
                <a:ea typeface="+mn-ea"/>
                <a:cs typeface="+mn-cs"/>
              </a:rPr>
              <a:t>. It’s a working prototype—</a:t>
            </a:r>
            <a:r>
              <a:rPr lang="en-US" sz="1200" b="1" kern="1200" dirty="0">
                <a:solidFill>
                  <a:schemeClr val="tx1"/>
                </a:solidFill>
                <a:effectLst/>
                <a:latin typeface="+mn-lt"/>
                <a:ea typeface="+mn-ea"/>
                <a:cs typeface="+mn-cs"/>
              </a:rPr>
              <a:t>not for operational CAM decisions yet</a:t>
            </a:r>
            <a:r>
              <a:rPr lang="en-US" sz="1200" kern="1200" dirty="0">
                <a:solidFill>
                  <a:schemeClr val="tx1"/>
                </a:solidFill>
                <a:effectLst/>
                <a:latin typeface="+mn-lt"/>
                <a:ea typeface="+mn-ea"/>
                <a:cs typeface="+mn-cs"/>
              </a:rPr>
              <a:t>—but it shows exactly how users will triage and act, end-to-end</a:t>
            </a:r>
          </a:p>
          <a:p>
            <a:endParaRPr lang="en-US" dirty="0"/>
          </a:p>
        </p:txBody>
      </p:sp>
      <p:sp>
        <p:nvSpPr>
          <p:cNvPr id="4" name="Slide Number Placeholder 3"/>
          <p:cNvSpPr>
            <a:spLocks noGrp="1"/>
          </p:cNvSpPr>
          <p:nvPr>
            <p:ph type="sldNum" sz="quarter" idx="5"/>
          </p:nvPr>
        </p:nvSpPr>
        <p:spPr/>
        <p:txBody>
          <a:bodyPr/>
          <a:lstStyle/>
          <a:p>
            <a:fld id="{9A003EDE-E047-4E06-A212-1CDA37BF3822}" type="slidenum">
              <a:rPr lang="en-US" smtClean="0"/>
              <a:t>7</a:t>
            </a:fld>
            <a:endParaRPr lang="en-US"/>
          </a:p>
        </p:txBody>
      </p:sp>
    </p:spTree>
    <p:extLst>
      <p:ext uri="{BB962C8B-B14F-4D97-AF65-F5344CB8AC3E}">
        <p14:creationId xmlns:p14="http://schemas.microsoft.com/office/powerpoint/2010/main" val="15166373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2.xml"/><Relationship Id="rId1" Type="http://schemas.openxmlformats.org/officeDocument/2006/relationships/tags" Target="../tags/tag12.xml"/><Relationship Id="rId4"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13.xml"/><Relationship Id="rId4"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2.xml"/><Relationship Id="rId1" Type="http://schemas.openxmlformats.org/officeDocument/2006/relationships/tags" Target="../tags/tag14.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3.xml"/><Relationship Id="rId1" Type="http://schemas.openxmlformats.org/officeDocument/2006/relationships/tags" Target="../tags/tag16.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3.xml"/><Relationship Id="rId1" Type="http://schemas.openxmlformats.org/officeDocument/2006/relationships/tags" Target="../tags/tag17.xml"/><Relationship Id="rId4"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3.xml"/><Relationship Id="rId1" Type="http://schemas.openxmlformats.org/officeDocument/2006/relationships/tags" Target="../tags/tag18.xml"/><Relationship Id="rId4" Type="http://schemas.openxmlformats.org/officeDocument/2006/relationships/image" Target="../media/image1.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3.xml"/><Relationship Id="rId1" Type="http://schemas.openxmlformats.org/officeDocument/2006/relationships/tags" Target="../tags/tag19.xml"/><Relationship Id="rId4" Type="http://schemas.openxmlformats.org/officeDocument/2006/relationships/image" Target="../media/image1.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3.xml"/><Relationship Id="rId1" Type="http://schemas.openxmlformats.org/officeDocument/2006/relationships/tags" Target="../tags/tag20.xml"/><Relationship Id="rId4" Type="http://schemas.openxmlformats.org/officeDocument/2006/relationships/image" Target="../media/image1.emf"/></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5.xml"/><Relationship Id="rId1" Type="http://schemas.openxmlformats.org/officeDocument/2006/relationships/tags" Target="../tags/tag22.xml"/><Relationship Id="rId4" Type="http://schemas.openxmlformats.org/officeDocument/2006/relationships/image" Target="../media/image2.emf"/></Relationships>
</file>

<file path=ppt/slideLayouts/_rels/slideLayout3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5.xml"/><Relationship Id="rId1" Type="http://schemas.openxmlformats.org/officeDocument/2006/relationships/tags" Target="../tags/tag23.xml"/><Relationship Id="rId4" Type="http://schemas.openxmlformats.org/officeDocument/2006/relationships/image" Target="../media/image1.emf"/></Relationships>
</file>

<file path=ppt/slideLayouts/_rels/slideLayout37.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5.xml"/><Relationship Id="rId1" Type="http://schemas.openxmlformats.org/officeDocument/2006/relationships/tags" Target="../tags/tag24.xml"/><Relationship Id="rId4" Type="http://schemas.openxmlformats.org/officeDocument/2006/relationships/image" Target="../media/image1.emf"/></Relationships>
</file>

<file path=ppt/slideLayouts/_rels/slideLayout3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5.xml"/><Relationship Id="rId1" Type="http://schemas.openxmlformats.org/officeDocument/2006/relationships/tags" Target="../tags/tag25.xml"/><Relationship Id="rId4" Type="http://schemas.openxmlformats.org/officeDocument/2006/relationships/image" Target="../media/image1.emf"/></Relationships>
</file>

<file path=ppt/slideLayouts/_rels/slideLayout3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5.xml"/><Relationship Id="rId1" Type="http://schemas.openxmlformats.org/officeDocument/2006/relationships/tags" Target="../tags/tag26.xml"/><Relationship Id="rId4"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1.emf"/></Relationships>
</file>

<file path=ppt/slideLayouts/_rels/slideLayout40.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5.xml"/><Relationship Id="rId1" Type="http://schemas.openxmlformats.org/officeDocument/2006/relationships/tags" Target="../tags/tag27.xml"/><Relationship Id="rId4" Type="http://schemas.openxmlformats.org/officeDocument/2006/relationships/image" Target="../media/image1.emf"/></Relationships>
</file>

<file path=ppt/slideLayouts/_rels/slideLayout41.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5.xml"/><Relationship Id="rId1" Type="http://schemas.openxmlformats.org/officeDocument/2006/relationships/tags" Target="../tags/tag28.xml"/><Relationship Id="rId4" Type="http://schemas.openxmlformats.org/officeDocument/2006/relationships/image" Target="../media/image1.emf"/></Relationships>
</file>

<file path=ppt/slideLayouts/_rels/slideLayout4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6.xml"/><Relationship Id="rId1" Type="http://schemas.openxmlformats.org/officeDocument/2006/relationships/tags" Target="../tags/tag30.xml"/><Relationship Id="rId4" Type="http://schemas.openxmlformats.org/officeDocument/2006/relationships/image" Target="../media/image2.emf"/></Relationships>
</file>

<file path=ppt/slideLayouts/_rels/slideLayout4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6.xml"/><Relationship Id="rId1" Type="http://schemas.openxmlformats.org/officeDocument/2006/relationships/tags" Target="../tags/tag31.xml"/><Relationship Id="rId4" Type="http://schemas.openxmlformats.org/officeDocument/2006/relationships/image" Target="../media/image1.emf"/></Relationships>
</file>

<file path=ppt/slideLayouts/_rels/slideLayout4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6.xml"/><Relationship Id="rId1" Type="http://schemas.openxmlformats.org/officeDocument/2006/relationships/tags" Target="../tags/tag32.xml"/><Relationship Id="rId4" Type="http://schemas.openxmlformats.org/officeDocument/2006/relationships/image" Target="../media/image1.emf"/></Relationships>
</file>

<file path=ppt/slideLayouts/_rels/slideLayout4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6.xml"/><Relationship Id="rId1" Type="http://schemas.openxmlformats.org/officeDocument/2006/relationships/tags" Target="../tags/tag33.xml"/><Relationship Id="rId4" Type="http://schemas.openxmlformats.org/officeDocument/2006/relationships/image" Target="../media/image1.emf"/></Relationships>
</file>

<file path=ppt/slideLayouts/_rels/slideLayout4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6.xml"/><Relationship Id="rId1" Type="http://schemas.openxmlformats.org/officeDocument/2006/relationships/tags" Target="../tags/tag34.xml"/><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1.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2.xml"/><Relationship Id="rId1" Type="http://schemas.openxmlformats.org/officeDocument/2006/relationships/tags" Target="../tags/tag10.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11.xml"/><Relationship Id="rId4" Type="http://schemas.openxmlformats.org/officeDocument/2006/relationships/image" Target="../media/image1.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0_Cover">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99B4C446-2D8D-1D11-CD92-343462023C19}"/>
              </a:ext>
            </a:extLst>
          </p:cNvPr>
          <p:cNvGraphicFramePr>
            <a:graphicFrameLocks noChangeAspect="1"/>
          </p:cNvGraphicFramePr>
          <p:nvPr userDrawn="1">
            <p:custDataLst>
              <p:tags r:id="rId1"/>
            </p:custDataLst>
            <p:extLst>
              <p:ext uri="{D42A27DB-BD31-4B8C-83A1-F6EECF244321}">
                <p14:modId xmlns:p14="http://schemas.microsoft.com/office/powerpoint/2010/main" val="232653810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Diapositiva de think-cell" r:id="rId3" imgW="7772400" imgH="10058400" progId="TCLayout.ActiveDocument.1">
                  <p:embed/>
                </p:oleObj>
              </mc:Choice>
              <mc:Fallback>
                <p:oleObj name="Diapositiva de think-cell" r:id="rId3" imgW="7772400" imgH="10058400" progId="TCLayout.ActiveDocument.1">
                  <p:embed/>
                  <p:pic>
                    <p:nvPicPr>
                      <p:cNvPr id="2" name="Object 1" hidden="1">
                        <a:extLst>
                          <a:ext uri="{FF2B5EF4-FFF2-40B4-BE49-F238E27FC236}">
                            <a16:creationId xmlns:a16="http://schemas.microsoft.com/office/drawing/2014/main" id="{99B4C446-2D8D-1D11-CD92-343462023C1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Text Placeholder 8">
            <a:extLst>
              <a:ext uri="{FF2B5EF4-FFF2-40B4-BE49-F238E27FC236}">
                <a16:creationId xmlns:a16="http://schemas.microsoft.com/office/drawing/2014/main" id="{4697F97E-5ED0-44CE-8BF2-B61FF13412B3}"/>
              </a:ext>
            </a:extLst>
          </p:cNvPr>
          <p:cNvSpPr>
            <a:spLocks noGrp="1"/>
          </p:cNvSpPr>
          <p:nvPr>
            <p:ph type="body" sz="quarter" idx="14" hasCustomPrompt="1"/>
          </p:nvPr>
        </p:nvSpPr>
        <p:spPr>
          <a:xfrm>
            <a:off x="5678694" y="1520825"/>
            <a:ext cx="4727903" cy="1154074"/>
          </a:xfrm>
          <a:prstGeom prst="rect">
            <a:avLst/>
          </a:prstGeom>
        </p:spPr>
        <p:txBody>
          <a:bodyPr anchor="b"/>
          <a:lstStyle>
            <a:lvl1pPr algn="l">
              <a:lnSpc>
                <a:spcPct val="80000"/>
              </a:lnSpc>
              <a:spcBef>
                <a:spcPts val="0"/>
              </a:spcBef>
              <a:spcAft>
                <a:spcPts val="0"/>
              </a:spcAft>
              <a:defRPr sz="4400" b="1">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file</a:t>
            </a:r>
          </a:p>
        </p:txBody>
      </p:sp>
      <p:sp>
        <p:nvSpPr>
          <p:cNvPr id="29" name="Text Placeholder 6">
            <a:extLst>
              <a:ext uri="{FF2B5EF4-FFF2-40B4-BE49-F238E27FC236}">
                <a16:creationId xmlns:a16="http://schemas.microsoft.com/office/drawing/2014/main" id="{B56F6AFB-C491-4255-BEAD-ED366A6A08DC}"/>
              </a:ext>
            </a:extLst>
          </p:cNvPr>
          <p:cNvSpPr>
            <a:spLocks noGrp="1"/>
          </p:cNvSpPr>
          <p:nvPr>
            <p:ph type="body" sz="quarter" idx="15" hasCustomPrompt="1"/>
          </p:nvPr>
        </p:nvSpPr>
        <p:spPr>
          <a:xfrm>
            <a:off x="5683577" y="3165688"/>
            <a:ext cx="4727903" cy="466756"/>
          </a:xfrm>
          <a:prstGeom prst="rect">
            <a:avLst/>
          </a:prstGeom>
        </p:spPr>
        <p:txBody>
          <a:bodyPr/>
          <a:lstStyle>
            <a:lvl1pPr>
              <a:lnSpc>
                <a:spcPct val="80000"/>
              </a:lnSpc>
              <a:spcAft>
                <a:spcPts val="0"/>
              </a:spcAft>
              <a:defRPr sz="24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subtitle style</a:t>
            </a:r>
          </a:p>
        </p:txBody>
      </p:sp>
      <p:sp>
        <p:nvSpPr>
          <p:cNvPr id="4" name="Picture Placeholder 2">
            <a:extLst>
              <a:ext uri="{FF2B5EF4-FFF2-40B4-BE49-F238E27FC236}">
                <a16:creationId xmlns:a16="http://schemas.microsoft.com/office/drawing/2014/main" id="{30B82A15-2C6E-69D3-B787-949A464553E6}"/>
              </a:ext>
            </a:extLst>
          </p:cNvPr>
          <p:cNvSpPr>
            <a:spLocks noGrp="1"/>
          </p:cNvSpPr>
          <p:nvPr>
            <p:ph type="pic" sz="quarter" idx="13" hasCustomPrompt="1"/>
          </p:nvPr>
        </p:nvSpPr>
        <p:spPr>
          <a:xfrm>
            <a:off x="0"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cxnSp>
        <p:nvCxnSpPr>
          <p:cNvPr id="7" name="Conector recto 6">
            <a:extLst>
              <a:ext uri="{FF2B5EF4-FFF2-40B4-BE49-F238E27FC236}">
                <a16:creationId xmlns:a16="http://schemas.microsoft.com/office/drawing/2014/main" id="{4CF7FCF0-F776-C2C9-4803-DA8D43688946}"/>
              </a:ext>
            </a:extLst>
          </p:cNvPr>
          <p:cNvCxnSpPr>
            <a:cxnSpLocks/>
          </p:cNvCxnSpPr>
          <p:nvPr userDrawn="1"/>
        </p:nvCxnSpPr>
        <p:spPr>
          <a:xfrm>
            <a:off x="5683577" y="2913529"/>
            <a:ext cx="4631580" cy="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32" name="Rectangle 104">
            <a:extLst>
              <a:ext uri="{FF2B5EF4-FFF2-40B4-BE49-F238E27FC236}">
                <a16:creationId xmlns:a16="http://schemas.microsoft.com/office/drawing/2014/main" id="{FFE04BA0-A5F1-E5DE-52DC-63A51535E8A2}"/>
              </a:ext>
            </a:extLst>
          </p:cNvPr>
          <p:cNvSpPr/>
          <p:nvPr userDrawn="1"/>
        </p:nvSpPr>
        <p:spPr>
          <a:xfrm>
            <a:off x="5273072" y="1520826"/>
            <a:ext cx="159540" cy="115407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1991" tIns="485937" rtlCol="0" anchor="t"/>
          <a:lstStyle/>
          <a:p>
            <a:pPr defTabSz="914263"/>
            <a:endParaRPr lang="en-GB" sz="1000" b="1" dirty="0" err="1">
              <a:solidFill>
                <a:srgbClr val="FFFFFF"/>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1404529546"/>
      </p:ext>
    </p:extLst>
  </p:cSld>
  <p:clrMapOvr>
    <a:masterClrMapping/>
  </p:clrMapOvr>
  <p:extLst>
    <p:ext uri="{DCECCB84-F9BA-43D5-87BE-67443E8EF086}">
      <p15:sldGuideLst xmlns:p15="http://schemas.microsoft.com/office/powerpoint/2012/main">
        <p15:guide id="1" pos="3386">
          <p15:clr>
            <a:srgbClr val="FBAE40"/>
          </p15:clr>
        </p15:guide>
        <p15:guide id="2" pos="3568">
          <p15:clr>
            <a:srgbClr val="FBAE40"/>
          </p15:clr>
        </p15:guide>
        <p15:guide id="3" pos="318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946528837"/>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8" name="Footer Placeholder 5">
            <a:extLst>
              <a:ext uri="{FF2B5EF4-FFF2-40B4-BE49-F238E27FC236}">
                <a16:creationId xmlns:a16="http://schemas.microsoft.com/office/drawing/2014/main" id="{F928C5C6-FF4B-B5D0-4EE6-2D88C88132CA}"/>
              </a:ext>
            </a:extLst>
          </p:cNvPr>
          <p:cNvSpPr>
            <a:spLocks noGrp="1"/>
          </p:cNvSpPr>
          <p:nvPr>
            <p:ph type="ftr" sz="quarter" idx="3"/>
          </p:nvPr>
        </p:nvSpPr>
        <p:spPr>
          <a:xfrm>
            <a:off x="2318941" y="6460383"/>
            <a:ext cx="5847522" cy="240681"/>
          </a:xfrm>
          <a:prstGeom prst="rect">
            <a:avLst/>
          </a:prstGeom>
        </p:spPr>
        <p:txBody>
          <a:bodyPr vert="horz" lIns="91440" tIns="45720" rIns="91440" bIns="45720" rtlCol="0" anchor="ctr"/>
          <a:lstStyle>
            <a:lvl1pPr algn="l">
              <a:defRPr sz="1050">
                <a:solidFill>
                  <a:schemeClr val="tx1">
                    <a:tint val="75000"/>
                  </a:schemeClr>
                </a:solidFill>
              </a:defRPr>
            </a:lvl1pPr>
          </a:lstStyle>
          <a:p>
            <a:r>
              <a:rPr lang="en-US"/>
              <a:t>Source:_______</a:t>
            </a:r>
            <a:endParaRPr lang="en-US" dirty="0"/>
          </a:p>
        </p:txBody>
      </p:sp>
      <p:sp>
        <p:nvSpPr>
          <p:cNvPr id="2" name="Rectángulo 3">
            <a:extLst>
              <a:ext uri="{FF2B5EF4-FFF2-40B4-BE49-F238E27FC236}">
                <a16:creationId xmlns:a16="http://schemas.microsoft.com/office/drawing/2014/main" id="{0C81E44E-DB84-EF73-B52E-B607FBE691FA}"/>
              </a:ext>
            </a:extLst>
          </p:cNvPr>
          <p:cNvSpPr/>
          <p:nvPr userDrawn="1"/>
        </p:nvSpPr>
        <p:spPr>
          <a:xfrm>
            <a:off x="371475" y="6451600"/>
            <a:ext cx="1645584" cy="2494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sz="1050" dirty="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Your logo here</a:t>
            </a:r>
          </a:p>
        </p:txBody>
      </p:sp>
    </p:spTree>
    <p:extLst>
      <p:ext uri="{BB962C8B-B14F-4D97-AF65-F5344CB8AC3E}">
        <p14:creationId xmlns:p14="http://schemas.microsoft.com/office/powerpoint/2010/main" val="1340445224"/>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30820193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2" name="TextBox 24">
            <a:extLst>
              <a:ext uri="{FF2B5EF4-FFF2-40B4-BE49-F238E27FC236}">
                <a16:creationId xmlns:a16="http://schemas.microsoft.com/office/drawing/2014/main" id="{2E127877-A0ED-018C-7E13-AE841D1B1F94}"/>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2022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4" name="TextBox 25">
            <a:extLst>
              <a:ext uri="{FF2B5EF4-FFF2-40B4-BE49-F238E27FC236}">
                <a16:creationId xmlns:a16="http://schemas.microsoft.com/office/drawing/2014/main" id="{2993AF93-5C4D-06E3-95C9-81B423340839}"/>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2379576289"/>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212790736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2" name="Picture Placeholder 2">
            <a:extLst>
              <a:ext uri="{FF2B5EF4-FFF2-40B4-BE49-F238E27FC236}">
                <a16:creationId xmlns:a16="http://schemas.microsoft.com/office/drawing/2014/main" id="{82F1D4E8-3401-21C3-350F-261805FCFF01}"/>
              </a:ext>
            </a:extLst>
          </p:cNvPr>
          <p:cNvSpPr>
            <a:spLocks noGrp="1"/>
          </p:cNvSpPr>
          <p:nvPr>
            <p:ph type="pic" sz="quarter" idx="13" hasCustomPrompt="1"/>
          </p:nvPr>
        </p:nvSpPr>
        <p:spPr>
          <a:xfrm>
            <a:off x="6840071"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sp>
        <p:nvSpPr>
          <p:cNvPr id="11" name="TextBox 24">
            <a:extLst>
              <a:ext uri="{FF2B5EF4-FFF2-40B4-BE49-F238E27FC236}">
                <a16:creationId xmlns:a16="http://schemas.microsoft.com/office/drawing/2014/main" id="{DAB4AE32-26BB-8321-7EFA-E42B6212234A}"/>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2022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12" name="TextBox 25">
            <a:extLst>
              <a:ext uri="{FF2B5EF4-FFF2-40B4-BE49-F238E27FC236}">
                <a16:creationId xmlns:a16="http://schemas.microsoft.com/office/drawing/2014/main" id="{D1BECB90-2EFE-871B-2CB3-E5569A79DFCE}"/>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4" name="TextBox 3">
            <a:extLst>
              <a:ext uri="{FF2B5EF4-FFF2-40B4-BE49-F238E27FC236}">
                <a16:creationId xmlns:a16="http://schemas.microsoft.com/office/drawing/2014/main" id="{43DCA443-41D9-A110-FF4D-63F397473777}"/>
              </a:ext>
            </a:extLst>
          </p:cNvPr>
          <p:cNvSpPr txBox="1"/>
          <p:nvPr userDrawn="1"/>
        </p:nvSpPr>
        <p:spPr>
          <a:xfrm>
            <a:off x="1014153" y="6658495"/>
            <a:ext cx="0" cy="0"/>
          </a:xfrm>
          <a:prstGeom prst="rect">
            <a:avLst/>
          </a:prstGeom>
          <a:noFill/>
        </p:spPr>
        <p:txBody>
          <a:bodyPr wrap="none" lIns="0" tIns="0" rIns="0" bIns="0" rtlCol="0">
            <a:noAutofit/>
          </a:bodyPr>
          <a:lstStyle/>
          <a:p>
            <a:pPr algn="l" defTabSz="228600">
              <a:spcAft>
                <a:spcPts val="1200"/>
              </a:spcAft>
            </a:pPr>
            <a:endParaRPr lang="en-US" noProof="0" dirty="0"/>
          </a:p>
        </p:txBody>
      </p:sp>
      <p:sp>
        <p:nvSpPr>
          <p:cNvPr id="7" name="TextBox 6">
            <a:extLst>
              <a:ext uri="{FF2B5EF4-FFF2-40B4-BE49-F238E27FC236}">
                <a16:creationId xmlns:a16="http://schemas.microsoft.com/office/drawing/2014/main" id="{C7BC3487-3CF4-97B3-21C1-3A6AC9585F10}"/>
              </a:ext>
            </a:extLst>
          </p:cNvPr>
          <p:cNvSpPr txBox="1"/>
          <p:nvPr userDrawn="1"/>
        </p:nvSpPr>
        <p:spPr>
          <a:xfrm>
            <a:off x="1587731" y="6483927"/>
            <a:ext cx="0" cy="0"/>
          </a:xfrm>
          <a:prstGeom prst="rect">
            <a:avLst/>
          </a:prstGeom>
          <a:noFill/>
        </p:spPr>
        <p:txBody>
          <a:bodyPr wrap="none" lIns="0" tIns="0" rIns="0" bIns="0" rtlCol="0">
            <a:noAutofit/>
          </a:bodyPr>
          <a:lstStyle/>
          <a:p>
            <a:pPr algn="l" defTabSz="228600">
              <a:spcAft>
                <a:spcPts val="1200"/>
              </a:spcAft>
            </a:pPr>
            <a:endParaRPr lang="en-US" noProof="0" dirty="0"/>
          </a:p>
        </p:txBody>
      </p:sp>
      <p:sp>
        <p:nvSpPr>
          <p:cNvPr id="8" name="TextBox 7">
            <a:extLst>
              <a:ext uri="{FF2B5EF4-FFF2-40B4-BE49-F238E27FC236}">
                <a16:creationId xmlns:a16="http://schemas.microsoft.com/office/drawing/2014/main" id="{7AA76C5F-6561-A67F-DC56-81BA526FB4CB}"/>
              </a:ext>
            </a:extLst>
          </p:cNvPr>
          <p:cNvSpPr txBox="1"/>
          <p:nvPr userDrawn="1"/>
        </p:nvSpPr>
        <p:spPr>
          <a:xfrm>
            <a:off x="1463040" y="6600305"/>
            <a:ext cx="0" cy="0"/>
          </a:xfrm>
          <a:prstGeom prst="rect">
            <a:avLst/>
          </a:prstGeom>
          <a:noFill/>
        </p:spPr>
        <p:txBody>
          <a:bodyPr wrap="none" lIns="0" tIns="0" rIns="0" bIns="0" rtlCol="0">
            <a:noAutofit/>
          </a:bodyPr>
          <a:lstStyle/>
          <a:p>
            <a:pPr algn="l" defTabSz="228600">
              <a:spcAft>
                <a:spcPts val="1200"/>
              </a:spcAft>
            </a:pPr>
            <a:endParaRPr lang="en-US" noProof="0" dirty="0"/>
          </a:p>
        </p:txBody>
      </p:sp>
    </p:spTree>
    <p:extLst>
      <p:ext uri="{BB962C8B-B14F-4D97-AF65-F5344CB8AC3E}">
        <p14:creationId xmlns:p14="http://schemas.microsoft.com/office/powerpoint/2010/main" val="1694160394"/>
      </p:ext>
    </p:extLst>
  </p:cSld>
  <p:clrMapOvr>
    <a:masterClrMapping/>
  </p:clrMapOvr>
  <p:extLst>
    <p:ext uri="{DCECCB84-F9BA-43D5-87BE-67443E8EF086}">
      <p15:sldGuideLst xmlns:p15="http://schemas.microsoft.com/office/powerpoint/2012/main">
        <p15:guide id="1" pos="4112">
          <p15:clr>
            <a:srgbClr val="FBAE40"/>
          </p15:clr>
        </p15:guide>
        <p15:guide id="2" pos="449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0_Cover">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99B4C446-2D8D-1D11-CD92-343462023C19}"/>
              </a:ext>
            </a:extLst>
          </p:cNvPr>
          <p:cNvGraphicFramePr>
            <a:graphicFrameLocks noChangeAspect="1"/>
          </p:cNvGraphicFramePr>
          <p:nvPr userDrawn="1">
            <p:custDataLst>
              <p:tags r:id="rId1"/>
            </p:custDataLst>
            <p:extLst>
              <p:ext uri="{D42A27DB-BD31-4B8C-83A1-F6EECF244321}">
                <p14:modId xmlns:p14="http://schemas.microsoft.com/office/powerpoint/2010/main" val="232653810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Object 1" hidden="1">
                        <a:extLst>
                          <a:ext uri="{FF2B5EF4-FFF2-40B4-BE49-F238E27FC236}">
                            <a16:creationId xmlns:a16="http://schemas.microsoft.com/office/drawing/2014/main" id="{99B4C446-2D8D-1D11-CD92-343462023C1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Text Placeholder 8">
            <a:extLst>
              <a:ext uri="{FF2B5EF4-FFF2-40B4-BE49-F238E27FC236}">
                <a16:creationId xmlns:a16="http://schemas.microsoft.com/office/drawing/2014/main" id="{4697F97E-5ED0-44CE-8BF2-B61FF13412B3}"/>
              </a:ext>
            </a:extLst>
          </p:cNvPr>
          <p:cNvSpPr>
            <a:spLocks noGrp="1"/>
          </p:cNvSpPr>
          <p:nvPr>
            <p:ph type="body" sz="quarter" idx="14" hasCustomPrompt="1"/>
          </p:nvPr>
        </p:nvSpPr>
        <p:spPr>
          <a:xfrm>
            <a:off x="5678694" y="1520825"/>
            <a:ext cx="4727903" cy="1154074"/>
          </a:xfrm>
          <a:prstGeom prst="rect">
            <a:avLst/>
          </a:prstGeom>
        </p:spPr>
        <p:txBody>
          <a:bodyPr anchor="b"/>
          <a:lstStyle>
            <a:lvl1pPr algn="l">
              <a:lnSpc>
                <a:spcPct val="80000"/>
              </a:lnSpc>
              <a:spcBef>
                <a:spcPts val="0"/>
              </a:spcBef>
              <a:spcAft>
                <a:spcPts val="0"/>
              </a:spcAft>
              <a:defRPr sz="4400" b="1">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file</a:t>
            </a:r>
          </a:p>
        </p:txBody>
      </p:sp>
      <p:sp>
        <p:nvSpPr>
          <p:cNvPr id="29" name="Text Placeholder 6">
            <a:extLst>
              <a:ext uri="{FF2B5EF4-FFF2-40B4-BE49-F238E27FC236}">
                <a16:creationId xmlns:a16="http://schemas.microsoft.com/office/drawing/2014/main" id="{B56F6AFB-C491-4255-BEAD-ED366A6A08DC}"/>
              </a:ext>
            </a:extLst>
          </p:cNvPr>
          <p:cNvSpPr>
            <a:spLocks noGrp="1"/>
          </p:cNvSpPr>
          <p:nvPr>
            <p:ph type="body" sz="quarter" idx="15" hasCustomPrompt="1"/>
          </p:nvPr>
        </p:nvSpPr>
        <p:spPr>
          <a:xfrm>
            <a:off x="5683577" y="3165688"/>
            <a:ext cx="4727903" cy="466756"/>
          </a:xfrm>
          <a:prstGeom prst="rect">
            <a:avLst/>
          </a:prstGeom>
        </p:spPr>
        <p:txBody>
          <a:bodyPr/>
          <a:lstStyle>
            <a:lvl1pPr>
              <a:lnSpc>
                <a:spcPct val="80000"/>
              </a:lnSpc>
              <a:spcAft>
                <a:spcPts val="0"/>
              </a:spcAft>
              <a:defRPr sz="24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subtitle style</a:t>
            </a:r>
          </a:p>
        </p:txBody>
      </p:sp>
      <p:sp>
        <p:nvSpPr>
          <p:cNvPr id="4" name="Picture Placeholder 2">
            <a:extLst>
              <a:ext uri="{FF2B5EF4-FFF2-40B4-BE49-F238E27FC236}">
                <a16:creationId xmlns:a16="http://schemas.microsoft.com/office/drawing/2014/main" id="{30B82A15-2C6E-69D3-B787-949A464553E6}"/>
              </a:ext>
            </a:extLst>
          </p:cNvPr>
          <p:cNvSpPr>
            <a:spLocks noGrp="1"/>
          </p:cNvSpPr>
          <p:nvPr>
            <p:ph type="pic" sz="quarter" idx="13" hasCustomPrompt="1"/>
          </p:nvPr>
        </p:nvSpPr>
        <p:spPr>
          <a:xfrm>
            <a:off x="0"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cxnSp>
        <p:nvCxnSpPr>
          <p:cNvPr id="7" name="Conector recto 6">
            <a:extLst>
              <a:ext uri="{FF2B5EF4-FFF2-40B4-BE49-F238E27FC236}">
                <a16:creationId xmlns:a16="http://schemas.microsoft.com/office/drawing/2014/main" id="{4CF7FCF0-F776-C2C9-4803-DA8D43688946}"/>
              </a:ext>
            </a:extLst>
          </p:cNvPr>
          <p:cNvCxnSpPr>
            <a:cxnSpLocks/>
          </p:cNvCxnSpPr>
          <p:nvPr userDrawn="1"/>
        </p:nvCxnSpPr>
        <p:spPr>
          <a:xfrm>
            <a:off x="5683577" y="2913529"/>
            <a:ext cx="4631580" cy="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Rectángulo 11">
            <a:extLst>
              <a:ext uri="{FF2B5EF4-FFF2-40B4-BE49-F238E27FC236}">
                <a16:creationId xmlns:a16="http://schemas.microsoft.com/office/drawing/2014/main" id="{58AAD7CE-DDD6-732E-B9F5-19087AF0D34E}"/>
              </a:ext>
            </a:extLst>
          </p:cNvPr>
          <p:cNvSpPr/>
          <p:nvPr userDrawn="1"/>
        </p:nvSpPr>
        <p:spPr>
          <a:xfrm>
            <a:off x="10406597" y="381000"/>
            <a:ext cx="1404402" cy="6247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sz="1050" dirty="0">
                <a:solidFill>
                  <a:schemeClr val="accent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Your logo here</a:t>
            </a:r>
          </a:p>
        </p:txBody>
      </p:sp>
      <p:sp>
        <p:nvSpPr>
          <p:cNvPr id="32" name="Rectangle 104">
            <a:extLst>
              <a:ext uri="{FF2B5EF4-FFF2-40B4-BE49-F238E27FC236}">
                <a16:creationId xmlns:a16="http://schemas.microsoft.com/office/drawing/2014/main" id="{FFE04BA0-A5F1-E5DE-52DC-63A51535E8A2}"/>
              </a:ext>
            </a:extLst>
          </p:cNvPr>
          <p:cNvSpPr/>
          <p:nvPr userDrawn="1"/>
        </p:nvSpPr>
        <p:spPr>
          <a:xfrm>
            <a:off x="5273072" y="1520826"/>
            <a:ext cx="159540" cy="115407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1991" tIns="485937" rtlCol="0" anchor="t"/>
          <a:lstStyle/>
          <a:p>
            <a:pPr defTabSz="914263"/>
            <a:endParaRPr lang="en-GB" sz="1000" b="1" dirty="0" err="1">
              <a:solidFill>
                <a:srgbClr val="FFFFFF"/>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3123018834"/>
      </p:ext>
    </p:extLst>
  </p:cSld>
  <p:clrMapOvr>
    <a:masterClrMapping/>
  </p:clrMapOvr>
  <p:extLst>
    <p:ext uri="{DCECCB84-F9BA-43D5-87BE-67443E8EF086}">
      <p15:sldGuideLst xmlns:p15="http://schemas.microsoft.com/office/powerpoint/2012/main">
        <p15:guide id="1" pos="3386">
          <p15:clr>
            <a:srgbClr val="FBAE40"/>
          </p15:clr>
        </p15:guide>
        <p15:guide id="2" pos="3568">
          <p15:clr>
            <a:srgbClr val="FBAE40"/>
          </p15:clr>
        </p15:guide>
        <p15:guide id="3" pos="318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1305037196"/>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Footer Placeholder 5">
            <a:extLst>
              <a:ext uri="{FF2B5EF4-FFF2-40B4-BE49-F238E27FC236}">
                <a16:creationId xmlns:a16="http://schemas.microsoft.com/office/drawing/2014/main" id="{454F5C2C-AC0A-7D7F-CF6B-2E2F67252663}"/>
              </a:ext>
            </a:extLst>
          </p:cNvPr>
          <p:cNvSpPr>
            <a:spLocks noGrp="1"/>
          </p:cNvSpPr>
          <p:nvPr>
            <p:ph type="ftr" sz="quarter" idx="3"/>
          </p:nvPr>
        </p:nvSpPr>
        <p:spPr>
          <a:xfrm>
            <a:off x="2318941" y="6460383"/>
            <a:ext cx="5847522" cy="240681"/>
          </a:xfrm>
          <a:prstGeom prst="rect">
            <a:avLst/>
          </a:prstGeom>
        </p:spPr>
        <p:txBody>
          <a:bodyPr vert="horz" lIns="91440" tIns="45720" rIns="91440" bIns="45720" rtlCol="0" anchor="ctr"/>
          <a:lstStyle>
            <a:lvl1pPr algn="l">
              <a:defRPr sz="1050">
                <a:solidFill>
                  <a:schemeClr val="tx1">
                    <a:tint val="75000"/>
                  </a:schemeClr>
                </a:solidFill>
              </a:defRPr>
            </a:lvl1pPr>
          </a:lstStyle>
          <a:p>
            <a:r>
              <a:rPr lang="en-US"/>
              <a:t>Source:_______</a:t>
            </a:r>
            <a:endParaRPr lang="en-US" dirty="0"/>
          </a:p>
        </p:txBody>
      </p:sp>
      <p:sp>
        <p:nvSpPr>
          <p:cNvPr id="2" name="Rectángulo 3">
            <a:extLst>
              <a:ext uri="{FF2B5EF4-FFF2-40B4-BE49-F238E27FC236}">
                <a16:creationId xmlns:a16="http://schemas.microsoft.com/office/drawing/2014/main" id="{5D3F3007-73A3-58EA-9AF5-F4733620EF8F}"/>
              </a:ext>
            </a:extLst>
          </p:cNvPr>
          <p:cNvSpPr/>
          <p:nvPr userDrawn="1"/>
        </p:nvSpPr>
        <p:spPr>
          <a:xfrm>
            <a:off x="371475" y="6451600"/>
            <a:ext cx="1645584" cy="2494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sz="1050" dirty="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Your logo here</a:t>
            </a:r>
          </a:p>
        </p:txBody>
      </p:sp>
    </p:spTree>
    <p:extLst>
      <p:ext uri="{BB962C8B-B14F-4D97-AF65-F5344CB8AC3E}">
        <p14:creationId xmlns:p14="http://schemas.microsoft.com/office/powerpoint/2010/main" val="1227122442"/>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946528837"/>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8" name="Footer Placeholder 5">
            <a:extLst>
              <a:ext uri="{FF2B5EF4-FFF2-40B4-BE49-F238E27FC236}">
                <a16:creationId xmlns:a16="http://schemas.microsoft.com/office/drawing/2014/main" id="{F928C5C6-FF4B-B5D0-4EE6-2D88C88132CA}"/>
              </a:ext>
            </a:extLst>
          </p:cNvPr>
          <p:cNvSpPr>
            <a:spLocks noGrp="1"/>
          </p:cNvSpPr>
          <p:nvPr>
            <p:ph type="ftr" sz="quarter" idx="3"/>
          </p:nvPr>
        </p:nvSpPr>
        <p:spPr>
          <a:xfrm>
            <a:off x="2318941" y="6460383"/>
            <a:ext cx="5847522" cy="240681"/>
          </a:xfrm>
          <a:prstGeom prst="rect">
            <a:avLst/>
          </a:prstGeom>
        </p:spPr>
        <p:txBody>
          <a:bodyPr vert="horz" lIns="91440" tIns="45720" rIns="91440" bIns="45720" rtlCol="0" anchor="ctr"/>
          <a:lstStyle>
            <a:lvl1pPr algn="l">
              <a:defRPr sz="1050">
                <a:solidFill>
                  <a:schemeClr val="tx1">
                    <a:tint val="75000"/>
                  </a:schemeClr>
                </a:solidFill>
              </a:defRPr>
            </a:lvl1pPr>
          </a:lstStyle>
          <a:p>
            <a:r>
              <a:rPr lang="en-US"/>
              <a:t>Source:_______</a:t>
            </a:r>
            <a:endParaRPr lang="en-US" dirty="0"/>
          </a:p>
        </p:txBody>
      </p:sp>
      <p:sp>
        <p:nvSpPr>
          <p:cNvPr id="2" name="Rectángulo 3">
            <a:extLst>
              <a:ext uri="{FF2B5EF4-FFF2-40B4-BE49-F238E27FC236}">
                <a16:creationId xmlns:a16="http://schemas.microsoft.com/office/drawing/2014/main" id="{0C81E44E-DB84-EF73-B52E-B607FBE691FA}"/>
              </a:ext>
            </a:extLst>
          </p:cNvPr>
          <p:cNvSpPr/>
          <p:nvPr userDrawn="1"/>
        </p:nvSpPr>
        <p:spPr>
          <a:xfrm>
            <a:off x="371475" y="6451600"/>
            <a:ext cx="1645584" cy="2494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sz="1050" dirty="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Your logo here</a:t>
            </a:r>
          </a:p>
        </p:txBody>
      </p:sp>
    </p:spTree>
    <p:extLst>
      <p:ext uri="{BB962C8B-B14F-4D97-AF65-F5344CB8AC3E}">
        <p14:creationId xmlns:p14="http://schemas.microsoft.com/office/powerpoint/2010/main" val="1822164474"/>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30820193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2" name="TextBox 24">
            <a:extLst>
              <a:ext uri="{FF2B5EF4-FFF2-40B4-BE49-F238E27FC236}">
                <a16:creationId xmlns:a16="http://schemas.microsoft.com/office/drawing/2014/main" id="{2E127877-A0ED-018C-7E13-AE841D1B1F94}"/>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2022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4" name="TextBox 25">
            <a:extLst>
              <a:ext uri="{FF2B5EF4-FFF2-40B4-BE49-F238E27FC236}">
                <a16:creationId xmlns:a16="http://schemas.microsoft.com/office/drawing/2014/main" id="{2993AF93-5C4D-06E3-95C9-81B423340839}"/>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2811058956"/>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212790736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2" name="Picture Placeholder 2">
            <a:extLst>
              <a:ext uri="{FF2B5EF4-FFF2-40B4-BE49-F238E27FC236}">
                <a16:creationId xmlns:a16="http://schemas.microsoft.com/office/drawing/2014/main" id="{82F1D4E8-3401-21C3-350F-261805FCFF01}"/>
              </a:ext>
            </a:extLst>
          </p:cNvPr>
          <p:cNvSpPr>
            <a:spLocks noGrp="1"/>
          </p:cNvSpPr>
          <p:nvPr>
            <p:ph type="pic" sz="quarter" idx="13" hasCustomPrompt="1"/>
          </p:nvPr>
        </p:nvSpPr>
        <p:spPr>
          <a:xfrm>
            <a:off x="6840071"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sp>
        <p:nvSpPr>
          <p:cNvPr id="11" name="TextBox 24">
            <a:extLst>
              <a:ext uri="{FF2B5EF4-FFF2-40B4-BE49-F238E27FC236}">
                <a16:creationId xmlns:a16="http://schemas.microsoft.com/office/drawing/2014/main" id="{DAB4AE32-26BB-8321-7EFA-E42B6212234A}"/>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2022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12" name="TextBox 25">
            <a:extLst>
              <a:ext uri="{FF2B5EF4-FFF2-40B4-BE49-F238E27FC236}">
                <a16:creationId xmlns:a16="http://schemas.microsoft.com/office/drawing/2014/main" id="{D1BECB90-2EFE-871B-2CB3-E5569A79DFCE}"/>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4" name="TextBox 3">
            <a:extLst>
              <a:ext uri="{FF2B5EF4-FFF2-40B4-BE49-F238E27FC236}">
                <a16:creationId xmlns:a16="http://schemas.microsoft.com/office/drawing/2014/main" id="{43DCA443-41D9-A110-FF4D-63F397473777}"/>
              </a:ext>
            </a:extLst>
          </p:cNvPr>
          <p:cNvSpPr txBox="1"/>
          <p:nvPr userDrawn="1"/>
        </p:nvSpPr>
        <p:spPr>
          <a:xfrm>
            <a:off x="1014153" y="6658495"/>
            <a:ext cx="0" cy="0"/>
          </a:xfrm>
          <a:prstGeom prst="rect">
            <a:avLst/>
          </a:prstGeom>
          <a:noFill/>
        </p:spPr>
        <p:txBody>
          <a:bodyPr wrap="none" lIns="0" tIns="0" rIns="0" bIns="0" rtlCol="0">
            <a:noAutofit/>
          </a:bodyPr>
          <a:lstStyle/>
          <a:p>
            <a:pPr algn="l" defTabSz="228600">
              <a:spcAft>
                <a:spcPts val="1200"/>
              </a:spcAft>
            </a:pPr>
            <a:endParaRPr lang="en-US" noProof="0" dirty="0"/>
          </a:p>
        </p:txBody>
      </p:sp>
      <p:sp>
        <p:nvSpPr>
          <p:cNvPr id="7" name="TextBox 6">
            <a:extLst>
              <a:ext uri="{FF2B5EF4-FFF2-40B4-BE49-F238E27FC236}">
                <a16:creationId xmlns:a16="http://schemas.microsoft.com/office/drawing/2014/main" id="{C7BC3487-3CF4-97B3-21C1-3A6AC9585F10}"/>
              </a:ext>
            </a:extLst>
          </p:cNvPr>
          <p:cNvSpPr txBox="1"/>
          <p:nvPr userDrawn="1"/>
        </p:nvSpPr>
        <p:spPr>
          <a:xfrm>
            <a:off x="1587731" y="6483927"/>
            <a:ext cx="0" cy="0"/>
          </a:xfrm>
          <a:prstGeom prst="rect">
            <a:avLst/>
          </a:prstGeom>
          <a:noFill/>
        </p:spPr>
        <p:txBody>
          <a:bodyPr wrap="none" lIns="0" tIns="0" rIns="0" bIns="0" rtlCol="0">
            <a:noAutofit/>
          </a:bodyPr>
          <a:lstStyle/>
          <a:p>
            <a:pPr algn="l" defTabSz="228600">
              <a:spcAft>
                <a:spcPts val="1200"/>
              </a:spcAft>
            </a:pPr>
            <a:endParaRPr lang="en-US" noProof="0" dirty="0"/>
          </a:p>
        </p:txBody>
      </p:sp>
      <p:sp>
        <p:nvSpPr>
          <p:cNvPr id="8" name="TextBox 7">
            <a:extLst>
              <a:ext uri="{FF2B5EF4-FFF2-40B4-BE49-F238E27FC236}">
                <a16:creationId xmlns:a16="http://schemas.microsoft.com/office/drawing/2014/main" id="{7AA76C5F-6561-A67F-DC56-81BA526FB4CB}"/>
              </a:ext>
            </a:extLst>
          </p:cNvPr>
          <p:cNvSpPr txBox="1"/>
          <p:nvPr userDrawn="1"/>
        </p:nvSpPr>
        <p:spPr>
          <a:xfrm>
            <a:off x="1463040" y="6600305"/>
            <a:ext cx="0" cy="0"/>
          </a:xfrm>
          <a:prstGeom prst="rect">
            <a:avLst/>
          </a:prstGeom>
          <a:noFill/>
        </p:spPr>
        <p:txBody>
          <a:bodyPr wrap="none" lIns="0" tIns="0" rIns="0" bIns="0" rtlCol="0">
            <a:noAutofit/>
          </a:bodyPr>
          <a:lstStyle/>
          <a:p>
            <a:pPr algn="l" defTabSz="228600">
              <a:spcAft>
                <a:spcPts val="1200"/>
              </a:spcAft>
            </a:pPr>
            <a:endParaRPr lang="en-US" noProof="0" dirty="0"/>
          </a:p>
        </p:txBody>
      </p:sp>
    </p:spTree>
    <p:extLst>
      <p:ext uri="{BB962C8B-B14F-4D97-AF65-F5344CB8AC3E}">
        <p14:creationId xmlns:p14="http://schemas.microsoft.com/office/powerpoint/2010/main" val="3610721484"/>
      </p:ext>
    </p:extLst>
  </p:cSld>
  <p:clrMapOvr>
    <a:masterClrMapping/>
  </p:clrMapOvr>
  <p:extLst>
    <p:ext uri="{DCECCB84-F9BA-43D5-87BE-67443E8EF086}">
      <p15:sldGuideLst xmlns:p15="http://schemas.microsoft.com/office/powerpoint/2012/main">
        <p15:guide id="1" pos="4112">
          <p15:clr>
            <a:srgbClr val="FBAE40"/>
          </p15:clr>
        </p15:guide>
        <p15:guide id="2" pos="449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9/13/2025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553148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33516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1305037196"/>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2" name="Footer Placeholder 5">
            <a:extLst>
              <a:ext uri="{FF2B5EF4-FFF2-40B4-BE49-F238E27FC236}">
                <a16:creationId xmlns:a16="http://schemas.microsoft.com/office/drawing/2014/main" id="{0AE24EED-ECF9-F8B6-E75D-D641EDC0DA15}"/>
              </a:ext>
            </a:extLst>
          </p:cNvPr>
          <p:cNvSpPr>
            <a:spLocks noGrp="1"/>
          </p:cNvSpPr>
          <p:nvPr>
            <p:ph type="ftr" sz="quarter" idx="3"/>
          </p:nvPr>
        </p:nvSpPr>
        <p:spPr>
          <a:xfrm>
            <a:off x="2318941" y="6460383"/>
            <a:ext cx="5847522" cy="24068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dirty="0"/>
              <a:t>Source:_______</a:t>
            </a:r>
          </a:p>
        </p:txBody>
      </p:sp>
    </p:spTree>
    <p:extLst>
      <p:ext uri="{BB962C8B-B14F-4D97-AF65-F5344CB8AC3E}">
        <p14:creationId xmlns:p14="http://schemas.microsoft.com/office/powerpoint/2010/main" val="29894824"/>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645604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482839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65487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731266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3256697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779592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616624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861330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638684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8106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OK_Overview">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466269002"/>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19" name="Marcador de texto 6">
            <a:extLst>
              <a:ext uri="{FF2B5EF4-FFF2-40B4-BE49-F238E27FC236}">
                <a16:creationId xmlns:a16="http://schemas.microsoft.com/office/drawing/2014/main" id="{62B3CFBF-B477-C879-85F6-43142EC5078F}"/>
              </a:ext>
            </a:extLst>
          </p:cNvPr>
          <p:cNvSpPr>
            <a:spLocks noGrp="1"/>
          </p:cNvSpPr>
          <p:nvPr>
            <p:ph type="body" sz="quarter" idx="18"/>
          </p:nvPr>
        </p:nvSpPr>
        <p:spPr>
          <a:xfrm>
            <a:off x="2206668" y="1155517"/>
            <a:ext cx="9613857" cy="338554"/>
          </a:xfrm>
          <a:noFill/>
        </p:spPr>
        <p:txBody>
          <a:bodyPr anchor="t">
            <a:noAutofit/>
          </a:bodyPr>
          <a:lstStyle>
            <a:lvl1pPr marL="177800" indent="-177800" rtl="0">
              <a:lnSpc>
                <a:spcPct val="100000"/>
              </a:lnSpc>
              <a:spcBef>
                <a:spcPts val="300"/>
              </a:spcBef>
              <a:spcAft>
                <a:spcPts val="0"/>
              </a:spcAft>
              <a:buFont typeface="Arial" panose="020B0604020202020204" pitchFamily="34" charset="0"/>
              <a:buChar char="•"/>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sp>
        <p:nvSpPr>
          <p:cNvPr id="20" name="Marcador de texto 6">
            <a:extLst>
              <a:ext uri="{FF2B5EF4-FFF2-40B4-BE49-F238E27FC236}">
                <a16:creationId xmlns:a16="http://schemas.microsoft.com/office/drawing/2014/main" id="{345760BB-AE6A-F937-F9DE-DC9B2817D30F}"/>
              </a:ext>
            </a:extLst>
          </p:cNvPr>
          <p:cNvSpPr>
            <a:spLocks noGrp="1"/>
          </p:cNvSpPr>
          <p:nvPr>
            <p:ph type="body" sz="quarter" idx="19"/>
          </p:nvPr>
        </p:nvSpPr>
        <p:spPr>
          <a:xfrm>
            <a:off x="2206668" y="1709946"/>
            <a:ext cx="9613857" cy="2303273"/>
          </a:xfrm>
          <a:noFill/>
        </p:spPr>
        <p:txBody>
          <a:bodyPr anchor="t">
            <a:noAutofit/>
          </a:bodyPr>
          <a:lstStyle>
            <a:lvl1pPr marL="177800" indent="-177800" rtl="0">
              <a:lnSpc>
                <a:spcPct val="100000"/>
              </a:lnSpc>
              <a:spcBef>
                <a:spcPts val="400"/>
              </a:spcBef>
              <a:spcAft>
                <a:spcPts val="0"/>
              </a:spcAft>
              <a:buFont typeface="Arial" panose="020B0604020202020204" pitchFamily="34" charset="0"/>
              <a:buChar char="•"/>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sp>
        <p:nvSpPr>
          <p:cNvPr id="21" name="Marcador de texto 6">
            <a:extLst>
              <a:ext uri="{FF2B5EF4-FFF2-40B4-BE49-F238E27FC236}">
                <a16:creationId xmlns:a16="http://schemas.microsoft.com/office/drawing/2014/main" id="{AEC3F4F3-98C1-FF87-F1A5-C0B0D17FA25C}"/>
              </a:ext>
            </a:extLst>
          </p:cNvPr>
          <p:cNvSpPr>
            <a:spLocks noGrp="1"/>
          </p:cNvSpPr>
          <p:nvPr>
            <p:ph type="body" sz="quarter" idx="20"/>
          </p:nvPr>
        </p:nvSpPr>
        <p:spPr>
          <a:xfrm>
            <a:off x="2206668" y="4229093"/>
            <a:ext cx="9613857" cy="2079633"/>
          </a:xfrm>
          <a:noFill/>
        </p:spPr>
        <p:txBody>
          <a:bodyPr anchor="t">
            <a:noAutofit/>
          </a:bodyPr>
          <a:lstStyle>
            <a:lvl1pPr marL="228600" indent="-228600" rtl="0">
              <a:lnSpc>
                <a:spcPct val="100000"/>
              </a:lnSpc>
              <a:spcBef>
                <a:spcPts val="400"/>
              </a:spcBef>
              <a:spcAft>
                <a:spcPts val="0"/>
              </a:spcAft>
              <a:buFont typeface="+mj-lt"/>
              <a:buAutoNum type="arabicPeriod"/>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cxnSp>
        <p:nvCxnSpPr>
          <p:cNvPr id="29" name="Conector recto 28">
            <a:extLst>
              <a:ext uri="{FF2B5EF4-FFF2-40B4-BE49-F238E27FC236}">
                <a16:creationId xmlns:a16="http://schemas.microsoft.com/office/drawing/2014/main" id="{69B569BB-D93E-8F15-6289-B701708214ED}"/>
              </a:ext>
            </a:extLst>
          </p:cNvPr>
          <p:cNvCxnSpPr>
            <a:cxnSpLocks/>
          </p:cNvCxnSpPr>
          <p:nvPr userDrawn="1"/>
        </p:nvCxnSpPr>
        <p:spPr>
          <a:xfrm>
            <a:off x="2076866" y="1709946"/>
            <a:ext cx="0" cy="2303272"/>
          </a:xfrm>
          <a:prstGeom prst="line">
            <a:avLst/>
          </a:prstGeom>
          <a:noFill/>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80725077-4B52-A681-D149-28C5E4F94642}"/>
              </a:ext>
            </a:extLst>
          </p:cNvPr>
          <p:cNvCxnSpPr>
            <a:cxnSpLocks/>
          </p:cNvCxnSpPr>
          <p:nvPr userDrawn="1"/>
        </p:nvCxnSpPr>
        <p:spPr>
          <a:xfrm>
            <a:off x="2076866" y="1155517"/>
            <a:ext cx="0" cy="338554"/>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6399A42A-92BD-B986-0200-8F47A675AA53}"/>
              </a:ext>
            </a:extLst>
          </p:cNvPr>
          <p:cNvCxnSpPr>
            <a:cxnSpLocks/>
          </p:cNvCxnSpPr>
          <p:nvPr userDrawn="1"/>
        </p:nvCxnSpPr>
        <p:spPr>
          <a:xfrm>
            <a:off x="2076866" y="4229093"/>
            <a:ext cx="0" cy="2079632"/>
          </a:xfrm>
          <a:prstGeom prst="line">
            <a:avLst/>
          </a:prstGeom>
          <a:noFill/>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7" name="Straight Connector 34">
            <a:extLst>
              <a:ext uri="{FF2B5EF4-FFF2-40B4-BE49-F238E27FC236}">
                <a16:creationId xmlns:a16="http://schemas.microsoft.com/office/drawing/2014/main" id="{07CD13FB-D375-1568-F3D3-03A729ADB40F}"/>
              </a:ext>
            </a:extLst>
          </p:cNvPr>
          <p:cNvCxnSpPr>
            <a:cxnSpLocks/>
          </p:cNvCxnSpPr>
          <p:nvPr userDrawn="1"/>
        </p:nvCxnSpPr>
        <p:spPr>
          <a:xfrm>
            <a:off x="2190792" y="1602008"/>
            <a:ext cx="961385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4">
            <a:extLst>
              <a:ext uri="{FF2B5EF4-FFF2-40B4-BE49-F238E27FC236}">
                <a16:creationId xmlns:a16="http://schemas.microsoft.com/office/drawing/2014/main" id="{E4D939DB-C39C-EA41-B6B7-B1AC3902997A}"/>
              </a:ext>
            </a:extLst>
          </p:cNvPr>
          <p:cNvCxnSpPr>
            <a:cxnSpLocks/>
          </p:cNvCxnSpPr>
          <p:nvPr userDrawn="1"/>
        </p:nvCxnSpPr>
        <p:spPr>
          <a:xfrm>
            <a:off x="2190792" y="4121155"/>
            <a:ext cx="961385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Marcador de texto 4">
            <a:extLst>
              <a:ext uri="{FF2B5EF4-FFF2-40B4-BE49-F238E27FC236}">
                <a16:creationId xmlns:a16="http://schemas.microsoft.com/office/drawing/2014/main" id="{B2D9DE78-F741-787A-49F3-BF22745466FA}"/>
              </a:ext>
            </a:extLst>
          </p:cNvPr>
          <p:cNvSpPr txBox="1">
            <a:spLocks/>
          </p:cNvSpPr>
          <p:nvPr userDrawn="1"/>
        </p:nvSpPr>
        <p:spPr>
          <a:xfrm>
            <a:off x="384174" y="1155517"/>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a:solidFill>
                  <a:schemeClr val="tx2"/>
                </a:solidFill>
              </a:rPr>
              <a:t>Source</a:t>
            </a:r>
            <a:endParaRPr lang="en-US" dirty="0">
              <a:solidFill>
                <a:schemeClr val="tx2"/>
              </a:solidFill>
            </a:endParaRPr>
          </a:p>
        </p:txBody>
      </p:sp>
      <p:sp>
        <p:nvSpPr>
          <p:cNvPr id="10" name="Marcador de texto 5">
            <a:extLst>
              <a:ext uri="{FF2B5EF4-FFF2-40B4-BE49-F238E27FC236}">
                <a16:creationId xmlns:a16="http://schemas.microsoft.com/office/drawing/2014/main" id="{B6BE5206-1BCC-6773-0F2E-38F809D3E89F}"/>
              </a:ext>
            </a:extLst>
          </p:cNvPr>
          <p:cNvSpPr txBox="1">
            <a:spLocks/>
          </p:cNvSpPr>
          <p:nvPr userDrawn="1"/>
        </p:nvSpPr>
        <p:spPr>
          <a:xfrm>
            <a:off x="384174" y="1828801"/>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dirty="0">
                <a:solidFill>
                  <a:schemeClr val="tx2"/>
                </a:solidFill>
              </a:rPr>
              <a:t>Description</a:t>
            </a:r>
          </a:p>
        </p:txBody>
      </p:sp>
      <p:sp>
        <p:nvSpPr>
          <p:cNvPr id="11" name="Marcador de texto 6">
            <a:extLst>
              <a:ext uri="{FF2B5EF4-FFF2-40B4-BE49-F238E27FC236}">
                <a16:creationId xmlns:a16="http://schemas.microsoft.com/office/drawing/2014/main" id="{4A133DFF-FE4F-E1F0-64DA-9D495A8D0937}"/>
              </a:ext>
            </a:extLst>
          </p:cNvPr>
          <p:cNvSpPr txBox="1">
            <a:spLocks/>
          </p:cNvSpPr>
          <p:nvPr userDrawn="1"/>
        </p:nvSpPr>
        <p:spPr>
          <a:xfrm>
            <a:off x="384174" y="4229093"/>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dirty="0">
                <a:solidFill>
                  <a:schemeClr val="tx2"/>
                </a:solidFill>
              </a:rPr>
              <a:t>Application</a:t>
            </a:r>
          </a:p>
        </p:txBody>
      </p:sp>
    </p:spTree>
    <p:extLst>
      <p:ext uri="{BB962C8B-B14F-4D97-AF65-F5344CB8AC3E}">
        <p14:creationId xmlns:p14="http://schemas.microsoft.com/office/powerpoint/2010/main" val="1336267575"/>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1303708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717223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4948489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439040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9/13/2025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4030812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0_Cover">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99B4C446-2D8D-1D11-CD92-343462023C19}"/>
              </a:ext>
            </a:extLst>
          </p:cNvPr>
          <p:cNvGraphicFramePr>
            <a:graphicFrameLocks noChangeAspect="1"/>
          </p:cNvGraphicFramePr>
          <p:nvPr userDrawn="1">
            <p:custDataLst>
              <p:tags r:id="rId1"/>
            </p:custDataLst>
            <p:extLst>
              <p:ext uri="{D42A27DB-BD31-4B8C-83A1-F6EECF244321}">
                <p14:modId xmlns:p14="http://schemas.microsoft.com/office/powerpoint/2010/main" val="232653810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Diapositiva de think-cell" r:id="rId3" imgW="7772400" imgH="10058400" progId="TCLayout.ActiveDocument.1">
                  <p:embed/>
                </p:oleObj>
              </mc:Choice>
              <mc:Fallback>
                <p:oleObj name="Diapositiva de think-cell" r:id="rId3" imgW="7772400" imgH="10058400" progId="TCLayout.ActiveDocument.1">
                  <p:embed/>
                  <p:pic>
                    <p:nvPicPr>
                      <p:cNvPr id="2" name="Object 1" hidden="1">
                        <a:extLst>
                          <a:ext uri="{FF2B5EF4-FFF2-40B4-BE49-F238E27FC236}">
                            <a16:creationId xmlns:a16="http://schemas.microsoft.com/office/drawing/2014/main" id="{99B4C446-2D8D-1D11-CD92-343462023C1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Text Placeholder 8">
            <a:extLst>
              <a:ext uri="{FF2B5EF4-FFF2-40B4-BE49-F238E27FC236}">
                <a16:creationId xmlns:a16="http://schemas.microsoft.com/office/drawing/2014/main" id="{4697F97E-5ED0-44CE-8BF2-B61FF13412B3}"/>
              </a:ext>
            </a:extLst>
          </p:cNvPr>
          <p:cNvSpPr>
            <a:spLocks noGrp="1"/>
          </p:cNvSpPr>
          <p:nvPr>
            <p:ph type="body" sz="quarter" idx="14" hasCustomPrompt="1"/>
          </p:nvPr>
        </p:nvSpPr>
        <p:spPr>
          <a:xfrm>
            <a:off x="5678694" y="1520825"/>
            <a:ext cx="4727903" cy="1154074"/>
          </a:xfrm>
          <a:prstGeom prst="rect">
            <a:avLst/>
          </a:prstGeom>
        </p:spPr>
        <p:txBody>
          <a:bodyPr anchor="b"/>
          <a:lstStyle>
            <a:lvl1pPr algn="l">
              <a:lnSpc>
                <a:spcPct val="80000"/>
              </a:lnSpc>
              <a:spcBef>
                <a:spcPts val="0"/>
              </a:spcBef>
              <a:spcAft>
                <a:spcPts val="0"/>
              </a:spcAft>
              <a:defRPr sz="4400" b="1">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file</a:t>
            </a:r>
          </a:p>
        </p:txBody>
      </p:sp>
      <p:sp>
        <p:nvSpPr>
          <p:cNvPr id="29" name="Text Placeholder 6">
            <a:extLst>
              <a:ext uri="{FF2B5EF4-FFF2-40B4-BE49-F238E27FC236}">
                <a16:creationId xmlns:a16="http://schemas.microsoft.com/office/drawing/2014/main" id="{B56F6AFB-C491-4255-BEAD-ED366A6A08DC}"/>
              </a:ext>
            </a:extLst>
          </p:cNvPr>
          <p:cNvSpPr>
            <a:spLocks noGrp="1"/>
          </p:cNvSpPr>
          <p:nvPr>
            <p:ph type="body" sz="quarter" idx="15" hasCustomPrompt="1"/>
          </p:nvPr>
        </p:nvSpPr>
        <p:spPr>
          <a:xfrm>
            <a:off x="5683577" y="3165688"/>
            <a:ext cx="4727903" cy="466756"/>
          </a:xfrm>
          <a:prstGeom prst="rect">
            <a:avLst/>
          </a:prstGeom>
        </p:spPr>
        <p:txBody>
          <a:bodyPr/>
          <a:lstStyle>
            <a:lvl1pPr>
              <a:lnSpc>
                <a:spcPct val="80000"/>
              </a:lnSpc>
              <a:spcAft>
                <a:spcPts val="0"/>
              </a:spcAft>
              <a:defRPr sz="24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subtitle style</a:t>
            </a:r>
          </a:p>
        </p:txBody>
      </p:sp>
      <p:sp>
        <p:nvSpPr>
          <p:cNvPr id="4" name="Picture Placeholder 2">
            <a:extLst>
              <a:ext uri="{FF2B5EF4-FFF2-40B4-BE49-F238E27FC236}">
                <a16:creationId xmlns:a16="http://schemas.microsoft.com/office/drawing/2014/main" id="{30B82A15-2C6E-69D3-B787-949A464553E6}"/>
              </a:ext>
            </a:extLst>
          </p:cNvPr>
          <p:cNvSpPr>
            <a:spLocks noGrp="1"/>
          </p:cNvSpPr>
          <p:nvPr>
            <p:ph type="pic" sz="quarter" idx="13" hasCustomPrompt="1"/>
          </p:nvPr>
        </p:nvSpPr>
        <p:spPr>
          <a:xfrm>
            <a:off x="0"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cxnSp>
        <p:nvCxnSpPr>
          <p:cNvPr id="7" name="Conector recto 6">
            <a:extLst>
              <a:ext uri="{FF2B5EF4-FFF2-40B4-BE49-F238E27FC236}">
                <a16:creationId xmlns:a16="http://schemas.microsoft.com/office/drawing/2014/main" id="{4CF7FCF0-F776-C2C9-4803-DA8D43688946}"/>
              </a:ext>
            </a:extLst>
          </p:cNvPr>
          <p:cNvCxnSpPr>
            <a:cxnSpLocks/>
          </p:cNvCxnSpPr>
          <p:nvPr userDrawn="1"/>
        </p:nvCxnSpPr>
        <p:spPr>
          <a:xfrm>
            <a:off x="5683577" y="2913529"/>
            <a:ext cx="4631580" cy="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32" name="Rectangle 104">
            <a:extLst>
              <a:ext uri="{FF2B5EF4-FFF2-40B4-BE49-F238E27FC236}">
                <a16:creationId xmlns:a16="http://schemas.microsoft.com/office/drawing/2014/main" id="{FFE04BA0-A5F1-E5DE-52DC-63A51535E8A2}"/>
              </a:ext>
            </a:extLst>
          </p:cNvPr>
          <p:cNvSpPr/>
          <p:nvPr userDrawn="1"/>
        </p:nvSpPr>
        <p:spPr>
          <a:xfrm>
            <a:off x="5273072" y="1520826"/>
            <a:ext cx="159540" cy="115407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1991" tIns="485937" rtlCol="0" anchor="t"/>
          <a:lstStyle/>
          <a:p>
            <a:pPr defTabSz="914263"/>
            <a:endParaRPr lang="en-GB" sz="1000" b="1" dirty="0" err="1">
              <a:solidFill>
                <a:srgbClr val="FFFFFF"/>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1275399077"/>
      </p:ext>
    </p:extLst>
  </p:cSld>
  <p:clrMapOvr>
    <a:masterClrMapping/>
  </p:clrMapOvr>
  <p:extLst>
    <p:ext uri="{DCECCB84-F9BA-43D5-87BE-67443E8EF086}">
      <p15:sldGuideLst xmlns:p15="http://schemas.microsoft.com/office/powerpoint/2012/main">
        <p15:guide id="1" pos="3386">
          <p15:clr>
            <a:srgbClr val="FBAE40"/>
          </p15:clr>
        </p15:guide>
        <p15:guide id="2" pos="3568">
          <p15:clr>
            <a:srgbClr val="FBAE40"/>
          </p15:clr>
        </p15:guide>
        <p15:guide id="3" pos="3182">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1305037196"/>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2" name="Footer Placeholder 5">
            <a:extLst>
              <a:ext uri="{FF2B5EF4-FFF2-40B4-BE49-F238E27FC236}">
                <a16:creationId xmlns:a16="http://schemas.microsoft.com/office/drawing/2014/main" id="{0AE24EED-ECF9-F8B6-E75D-D641EDC0DA15}"/>
              </a:ext>
            </a:extLst>
          </p:cNvPr>
          <p:cNvSpPr>
            <a:spLocks noGrp="1"/>
          </p:cNvSpPr>
          <p:nvPr>
            <p:ph type="ftr" sz="quarter" idx="3"/>
          </p:nvPr>
        </p:nvSpPr>
        <p:spPr>
          <a:xfrm>
            <a:off x="2318941" y="6460383"/>
            <a:ext cx="5847522" cy="24068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dirty="0"/>
              <a:t>Source:_______</a:t>
            </a:r>
          </a:p>
        </p:txBody>
      </p:sp>
    </p:spTree>
    <p:extLst>
      <p:ext uri="{BB962C8B-B14F-4D97-AF65-F5344CB8AC3E}">
        <p14:creationId xmlns:p14="http://schemas.microsoft.com/office/powerpoint/2010/main" val="2179026195"/>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4_OK_Overview">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466269002"/>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19" name="Marcador de texto 6">
            <a:extLst>
              <a:ext uri="{FF2B5EF4-FFF2-40B4-BE49-F238E27FC236}">
                <a16:creationId xmlns:a16="http://schemas.microsoft.com/office/drawing/2014/main" id="{62B3CFBF-B477-C879-85F6-43142EC5078F}"/>
              </a:ext>
            </a:extLst>
          </p:cNvPr>
          <p:cNvSpPr>
            <a:spLocks noGrp="1"/>
          </p:cNvSpPr>
          <p:nvPr>
            <p:ph type="body" sz="quarter" idx="18"/>
          </p:nvPr>
        </p:nvSpPr>
        <p:spPr>
          <a:xfrm>
            <a:off x="2206668" y="1155517"/>
            <a:ext cx="9613857" cy="338554"/>
          </a:xfrm>
          <a:noFill/>
        </p:spPr>
        <p:txBody>
          <a:bodyPr anchor="t">
            <a:noAutofit/>
          </a:bodyPr>
          <a:lstStyle>
            <a:lvl1pPr marL="177800" indent="-177800" rtl="0">
              <a:lnSpc>
                <a:spcPct val="100000"/>
              </a:lnSpc>
              <a:spcBef>
                <a:spcPts val="300"/>
              </a:spcBef>
              <a:spcAft>
                <a:spcPts val="0"/>
              </a:spcAft>
              <a:buFont typeface="Arial" panose="020B0604020202020204" pitchFamily="34" charset="0"/>
              <a:buChar char="•"/>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sp>
        <p:nvSpPr>
          <p:cNvPr id="20" name="Marcador de texto 6">
            <a:extLst>
              <a:ext uri="{FF2B5EF4-FFF2-40B4-BE49-F238E27FC236}">
                <a16:creationId xmlns:a16="http://schemas.microsoft.com/office/drawing/2014/main" id="{345760BB-AE6A-F937-F9DE-DC9B2817D30F}"/>
              </a:ext>
            </a:extLst>
          </p:cNvPr>
          <p:cNvSpPr>
            <a:spLocks noGrp="1"/>
          </p:cNvSpPr>
          <p:nvPr>
            <p:ph type="body" sz="quarter" idx="19"/>
          </p:nvPr>
        </p:nvSpPr>
        <p:spPr>
          <a:xfrm>
            <a:off x="2206668" y="1709946"/>
            <a:ext cx="9613857" cy="2303273"/>
          </a:xfrm>
          <a:noFill/>
        </p:spPr>
        <p:txBody>
          <a:bodyPr anchor="t">
            <a:noAutofit/>
          </a:bodyPr>
          <a:lstStyle>
            <a:lvl1pPr marL="177800" indent="-177800" rtl="0">
              <a:lnSpc>
                <a:spcPct val="100000"/>
              </a:lnSpc>
              <a:spcBef>
                <a:spcPts val="400"/>
              </a:spcBef>
              <a:spcAft>
                <a:spcPts val="0"/>
              </a:spcAft>
              <a:buFont typeface="Arial" panose="020B0604020202020204" pitchFamily="34" charset="0"/>
              <a:buChar char="•"/>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sp>
        <p:nvSpPr>
          <p:cNvPr id="21" name="Marcador de texto 6">
            <a:extLst>
              <a:ext uri="{FF2B5EF4-FFF2-40B4-BE49-F238E27FC236}">
                <a16:creationId xmlns:a16="http://schemas.microsoft.com/office/drawing/2014/main" id="{AEC3F4F3-98C1-FF87-F1A5-C0B0D17FA25C}"/>
              </a:ext>
            </a:extLst>
          </p:cNvPr>
          <p:cNvSpPr>
            <a:spLocks noGrp="1"/>
          </p:cNvSpPr>
          <p:nvPr>
            <p:ph type="body" sz="quarter" idx="20"/>
          </p:nvPr>
        </p:nvSpPr>
        <p:spPr>
          <a:xfrm>
            <a:off x="2206668" y="4229093"/>
            <a:ext cx="9613857" cy="2079633"/>
          </a:xfrm>
          <a:noFill/>
        </p:spPr>
        <p:txBody>
          <a:bodyPr anchor="t">
            <a:noAutofit/>
          </a:bodyPr>
          <a:lstStyle>
            <a:lvl1pPr marL="228600" indent="-228600" rtl="0">
              <a:lnSpc>
                <a:spcPct val="100000"/>
              </a:lnSpc>
              <a:spcBef>
                <a:spcPts val="400"/>
              </a:spcBef>
              <a:spcAft>
                <a:spcPts val="0"/>
              </a:spcAft>
              <a:buFont typeface="+mj-lt"/>
              <a:buAutoNum type="arabicPeriod"/>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cxnSp>
        <p:nvCxnSpPr>
          <p:cNvPr id="29" name="Conector recto 28">
            <a:extLst>
              <a:ext uri="{FF2B5EF4-FFF2-40B4-BE49-F238E27FC236}">
                <a16:creationId xmlns:a16="http://schemas.microsoft.com/office/drawing/2014/main" id="{69B569BB-D93E-8F15-6289-B701708214ED}"/>
              </a:ext>
            </a:extLst>
          </p:cNvPr>
          <p:cNvCxnSpPr>
            <a:cxnSpLocks/>
          </p:cNvCxnSpPr>
          <p:nvPr userDrawn="1"/>
        </p:nvCxnSpPr>
        <p:spPr>
          <a:xfrm>
            <a:off x="2076866" y="1709946"/>
            <a:ext cx="0" cy="2303272"/>
          </a:xfrm>
          <a:prstGeom prst="line">
            <a:avLst/>
          </a:prstGeom>
          <a:noFill/>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80725077-4B52-A681-D149-28C5E4F94642}"/>
              </a:ext>
            </a:extLst>
          </p:cNvPr>
          <p:cNvCxnSpPr>
            <a:cxnSpLocks/>
          </p:cNvCxnSpPr>
          <p:nvPr userDrawn="1"/>
        </p:nvCxnSpPr>
        <p:spPr>
          <a:xfrm>
            <a:off x="2076866" y="1155517"/>
            <a:ext cx="0" cy="338554"/>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6399A42A-92BD-B986-0200-8F47A675AA53}"/>
              </a:ext>
            </a:extLst>
          </p:cNvPr>
          <p:cNvCxnSpPr>
            <a:cxnSpLocks/>
          </p:cNvCxnSpPr>
          <p:nvPr userDrawn="1"/>
        </p:nvCxnSpPr>
        <p:spPr>
          <a:xfrm>
            <a:off x="2076866" y="4229093"/>
            <a:ext cx="0" cy="2079632"/>
          </a:xfrm>
          <a:prstGeom prst="line">
            <a:avLst/>
          </a:prstGeom>
          <a:noFill/>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7" name="Straight Connector 34">
            <a:extLst>
              <a:ext uri="{FF2B5EF4-FFF2-40B4-BE49-F238E27FC236}">
                <a16:creationId xmlns:a16="http://schemas.microsoft.com/office/drawing/2014/main" id="{07CD13FB-D375-1568-F3D3-03A729ADB40F}"/>
              </a:ext>
            </a:extLst>
          </p:cNvPr>
          <p:cNvCxnSpPr>
            <a:cxnSpLocks/>
          </p:cNvCxnSpPr>
          <p:nvPr userDrawn="1"/>
        </p:nvCxnSpPr>
        <p:spPr>
          <a:xfrm>
            <a:off x="2190792" y="1602008"/>
            <a:ext cx="961385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4">
            <a:extLst>
              <a:ext uri="{FF2B5EF4-FFF2-40B4-BE49-F238E27FC236}">
                <a16:creationId xmlns:a16="http://schemas.microsoft.com/office/drawing/2014/main" id="{E4D939DB-C39C-EA41-B6B7-B1AC3902997A}"/>
              </a:ext>
            </a:extLst>
          </p:cNvPr>
          <p:cNvCxnSpPr>
            <a:cxnSpLocks/>
          </p:cNvCxnSpPr>
          <p:nvPr userDrawn="1"/>
        </p:nvCxnSpPr>
        <p:spPr>
          <a:xfrm>
            <a:off x="2190792" y="4121155"/>
            <a:ext cx="961385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Marcador de texto 4">
            <a:extLst>
              <a:ext uri="{FF2B5EF4-FFF2-40B4-BE49-F238E27FC236}">
                <a16:creationId xmlns:a16="http://schemas.microsoft.com/office/drawing/2014/main" id="{B2D9DE78-F741-787A-49F3-BF22745466FA}"/>
              </a:ext>
            </a:extLst>
          </p:cNvPr>
          <p:cNvSpPr txBox="1">
            <a:spLocks/>
          </p:cNvSpPr>
          <p:nvPr userDrawn="1"/>
        </p:nvSpPr>
        <p:spPr>
          <a:xfrm>
            <a:off x="384174" y="1155517"/>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a:solidFill>
                  <a:schemeClr val="tx2"/>
                </a:solidFill>
              </a:rPr>
              <a:t>Source</a:t>
            </a:r>
            <a:endParaRPr lang="en-US" dirty="0">
              <a:solidFill>
                <a:schemeClr val="tx2"/>
              </a:solidFill>
            </a:endParaRPr>
          </a:p>
        </p:txBody>
      </p:sp>
      <p:sp>
        <p:nvSpPr>
          <p:cNvPr id="10" name="Marcador de texto 5">
            <a:extLst>
              <a:ext uri="{FF2B5EF4-FFF2-40B4-BE49-F238E27FC236}">
                <a16:creationId xmlns:a16="http://schemas.microsoft.com/office/drawing/2014/main" id="{B6BE5206-1BCC-6773-0F2E-38F809D3E89F}"/>
              </a:ext>
            </a:extLst>
          </p:cNvPr>
          <p:cNvSpPr txBox="1">
            <a:spLocks/>
          </p:cNvSpPr>
          <p:nvPr userDrawn="1"/>
        </p:nvSpPr>
        <p:spPr>
          <a:xfrm>
            <a:off x="384174" y="1828801"/>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dirty="0">
                <a:solidFill>
                  <a:schemeClr val="tx2"/>
                </a:solidFill>
              </a:rPr>
              <a:t>Description</a:t>
            </a:r>
          </a:p>
        </p:txBody>
      </p:sp>
      <p:sp>
        <p:nvSpPr>
          <p:cNvPr id="11" name="Marcador de texto 6">
            <a:extLst>
              <a:ext uri="{FF2B5EF4-FFF2-40B4-BE49-F238E27FC236}">
                <a16:creationId xmlns:a16="http://schemas.microsoft.com/office/drawing/2014/main" id="{4A133DFF-FE4F-E1F0-64DA-9D495A8D0937}"/>
              </a:ext>
            </a:extLst>
          </p:cNvPr>
          <p:cNvSpPr txBox="1">
            <a:spLocks/>
          </p:cNvSpPr>
          <p:nvPr userDrawn="1"/>
        </p:nvSpPr>
        <p:spPr>
          <a:xfrm>
            <a:off x="384174" y="4229093"/>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dirty="0">
                <a:solidFill>
                  <a:schemeClr val="tx2"/>
                </a:solidFill>
              </a:rPr>
              <a:t>Application</a:t>
            </a:r>
          </a:p>
        </p:txBody>
      </p:sp>
    </p:spTree>
    <p:extLst>
      <p:ext uri="{BB962C8B-B14F-4D97-AF65-F5344CB8AC3E}">
        <p14:creationId xmlns:p14="http://schemas.microsoft.com/office/powerpoint/2010/main" val="642164565"/>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OK_Overview">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466269002"/>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19" name="Marcador de texto 6">
            <a:extLst>
              <a:ext uri="{FF2B5EF4-FFF2-40B4-BE49-F238E27FC236}">
                <a16:creationId xmlns:a16="http://schemas.microsoft.com/office/drawing/2014/main" id="{62B3CFBF-B477-C879-85F6-43142EC5078F}"/>
              </a:ext>
            </a:extLst>
          </p:cNvPr>
          <p:cNvSpPr>
            <a:spLocks noGrp="1"/>
          </p:cNvSpPr>
          <p:nvPr>
            <p:ph type="body" sz="quarter" idx="18"/>
          </p:nvPr>
        </p:nvSpPr>
        <p:spPr>
          <a:xfrm>
            <a:off x="2206668" y="1155517"/>
            <a:ext cx="9613857" cy="507831"/>
          </a:xfrm>
          <a:noFill/>
        </p:spPr>
        <p:txBody>
          <a:bodyPr anchor="t">
            <a:noAutofit/>
          </a:bodyPr>
          <a:lstStyle>
            <a:lvl1pPr marL="177800" indent="-177800" rtl="0">
              <a:lnSpc>
                <a:spcPct val="100000"/>
              </a:lnSpc>
              <a:spcBef>
                <a:spcPts val="300"/>
              </a:spcBef>
              <a:spcAft>
                <a:spcPts val="0"/>
              </a:spcAft>
              <a:buFont typeface="Arial" panose="020B0604020202020204" pitchFamily="34" charset="0"/>
              <a:buChar char="•"/>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sp>
        <p:nvSpPr>
          <p:cNvPr id="20" name="Marcador de texto 6">
            <a:extLst>
              <a:ext uri="{FF2B5EF4-FFF2-40B4-BE49-F238E27FC236}">
                <a16:creationId xmlns:a16="http://schemas.microsoft.com/office/drawing/2014/main" id="{345760BB-AE6A-F937-F9DE-DC9B2817D30F}"/>
              </a:ext>
            </a:extLst>
          </p:cNvPr>
          <p:cNvSpPr>
            <a:spLocks noGrp="1"/>
          </p:cNvSpPr>
          <p:nvPr>
            <p:ph type="body" sz="quarter" idx="19"/>
          </p:nvPr>
        </p:nvSpPr>
        <p:spPr>
          <a:xfrm>
            <a:off x="2206668" y="1828801"/>
            <a:ext cx="9613857" cy="2242143"/>
          </a:xfrm>
          <a:noFill/>
        </p:spPr>
        <p:txBody>
          <a:bodyPr anchor="t">
            <a:noAutofit/>
          </a:bodyPr>
          <a:lstStyle>
            <a:lvl1pPr marL="177800" indent="-177800" rtl="0">
              <a:lnSpc>
                <a:spcPct val="100000"/>
              </a:lnSpc>
              <a:spcBef>
                <a:spcPts val="400"/>
              </a:spcBef>
              <a:spcAft>
                <a:spcPts val="0"/>
              </a:spcAft>
              <a:buFont typeface="Arial" panose="020B0604020202020204" pitchFamily="34" charset="0"/>
              <a:buChar char="•"/>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sp>
        <p:nvSpPr>
          <p:cNvPr id="21" name="Marcador de texto 6">
            <a:extLst>
              <a:ext uri="{FF2B5EF4-FFF2-40B4-BE49-F238E27FC236}">
                <a16:creationId xmlns:a16="http://schemas.microsoft.com/office/drawing/2014/main" id="{AEC3F4F3-98C1-FF87-F1A5-C0B0D17FA25C}"/>
              </a:ext>
            </a:extLst>
          </p:cNvPr>
          <p:cNvSpPr>
            <a:spLocks noGrp="1"/>
          </p:cNvSpPr>
          <p:nvPr>
            <p:ph type="body" sz="quarter" idx="20"/>
          </p:nvPr>
        </p:nvSpPr>
        <p:spPr>
          <a:xfrm>
            <a:off x="2206668" y="4287023"/>
            <a:ext cx="9613857" cy="2021703"/>
          </a:xfrm>
          <a:noFill/>
        </p:spPr>
        <p:txBody>
          <a:bodyPr anchor="t">
            <a:noAutofit/>
          </a:bodyPr>
          <a:lstStyle>
            <a:lvl1pPr marL="228600" indent="-228600" rtl="0">
              <a:lnSpc>
                <a:spcPct val="100000"/>
              </a:lnSpc>
              <a:spcBef>
                <a:spcPts val="400"/>
              </a:spcBef>
              <a:spcAft>
                <a:spcPts val="0"/>
              </a:spcAft>
              <a:buFont typeface="+mj-lt"/>
              <a:buAutoNum type="arabicPeriod"/>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cxnSp>
        <p:nvCxnSpPr>
          <p:cNvPr id="29" name="Conector recto 28">
            <a:extLst>
              <a:ext uri="{FF2B5EF4-FFF2-40B4-BE49-F238E27FC236}">
                <a16:creationId xmlns:a16="http://schemas.microsoft.com/office/drawing/2014/main" id="{69B569BB-D93E-8F15-6289-B701708214ED}"/>
              </a:ext>
            </a:extLst>
          </p:cNvPr>
          <p:cNvCxnSpPr>
            <a:cxnSpLocks/>
          </p:cNvCxnSpPr>
          <p:nvPr userDrawn="1"/>
        </p:nvCxnSpPr>
        <p:spPr>
          <a:xfrm>
            <a:off x="2076866" y="1828801"/>
            <a:ext cx="0" cy="2245343"/>
          </a:xfrm>
          <a:prstGeom prst="line">
            <a:avLst/>
          </a:prstGeom>
          <a:noFill/>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80725077-4B52-A681-D149-28C5E4F94642}"/>
              </a:ext>
            </a:extLst>
          </p:cNvPr>
          <p:cNvCxnSpPr>
            <a:cxnSpLocks/>
          </p:cNvCxnSpPr>
          <p:nvPr userDrawn="1"/>
        </p:nvCxnSpPr>
        <p:spPr>
          <a:xfrm>
            <a:off x="2076866" y="1155517"/>
            <a:ext cx="0" cy="507831"/>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6399A42A-92BD-B986-0200-8F47A675AA53}"/>
              </a:ext>
            </a:extLst>
          </p:cNvPr>
          <p:cNvCxnSpPr>
            <a:cxnSpLocks/>
          </p:cNvCxnSpPr>
          <p:nvPr userDrawn="1"/>
        </p:nvCxnSpPr>
        <p:spPr>
          <a:xfrm>
            <a:off x="2076866" y="4291013"/>
            <a:ext cx="0" cy="2017712"/>
          </a:xfrm>
          <a:prstGeom prst="line">
            <a:avLst/>
          </a:prstGeom>
          <a:noFill/>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7" name="Straight Connector 34">
            <a:extLst>
              <a:ext uri="{FF2B5EF4-FFF2-40B4-BE49-F238E27FC236}">
                <a16:creationId xmlns:a16="http://schemas.microsoft.com/office/drawing/2014/main" id="{07CD13FB-D375-1568-F3D3-03A729ADB40F}"/>
              </a:ext>
            </a:extLst>
          </p:cNvPr>
          <p:cNvCxnSpPr>
            <a:cxnSpLocks/>
          </p:cNvCxnSpPr>
          <p:nvPr userDrawn="1"/>
        </p:nvCxnSpPr>
        <p:spPr>
          <a:xfrm>
            <a:off x="2190792" y="1746074"/>
            <a:ext cx="961385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4">
            <a:extLst>
              <a:ext uri="{FF2B5EF4-FFF2-40B4-BE49-F238E27FC236}">
                <a16:creationId xmlns:a16="http://schemas.microsoft.com/office/drawing/2014/main" id="{E4D939DB-C39C-EA41-B6B7-B1AC3902997A}"/>
              </a:ext>
            </a:extLst>
          </p:cNvPr>
          <p:cNvCxnSpPr>
            <a:cxnSpLocks/>
          </p:cNvCxnSpPr>
          <p:nvPr userDrawn="1"/>
        </p:nvCxnSpPr>
        <p:spPr>
          <a:xfrm>
            <a:off x="2190792" y="4178983"/>
            <a:ext cx="961385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Marcador de texto 4">
            <a:extLst>
              <a:ext uri="{FF2B5EF4-FFF2-40B4-BE49-F238E27FC236}">
                <a16:creationId xmlns:a16="http://schemas.microsoft.com/office/drawing/2014/main" id="{B2D9DE78-F741-787A-49F3-BF22745466FA}"/>
              </a:ext>
            </a:extLst>
          </p:cNvPr>
          <p:cNvSpPr txBox="1">
            <a:spLocks/>
          </p:cNvSpPr>
          <p:nvPr userDrawn="1"/>
        </p:nvSpPr>
        <p:spPr>
          <a:xfrm>
            <a:off x="384174" y="1155517"/>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a:solidFill>
                  <a:schemeClr val="tx2"/>
                </a:solidFill>
              </a:rPr>
              <a:t>Source</a:t>
            </a:r>
            <a:endParaRPr lang="en-US" dirty="0">
              <a:solidFill>
                <a:schemeClr val="tx2"/>
              </a:solidFill>
            </a:endParaRPr>
          </a:p>
        </p:txBody>
      </p:sp>
      <p:sp>
        <p:nvSpPr>
          <p:cNvPr id="10" name="Marcador de texto 5">
            <a:extLst>
              <a:ext uri="{FF2B5EF4-FFF2-40B4-BE49-F238E27FC236}">
                <a16:creationId xmlns:a16="http://schemas.microsoft.com/office/drawing/2014/main" id="{B6BE5206-1BCC-6773-0F2E-38F809D3E89F}"/>
              </a:ext>
            </a:extLst>
          </p:cNvPr>
          <p:cNvSpPr txBox="1">
            <a:spLocks/>
          </p:cNvSpPr>
          <p:nvPr userDrawn="1"/>
        </p:nvSpPr>
        <p:spPr>
          <a:xfrm>
            <a:off x="384174" y="1828801"/>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dirty="0">
                <a:solidFill>
                  <a:schemeClr val="tx2"/>
                </a:solidFill>
              </a:rPr>
              <a:t>Description</a:t>
            </a:r>
          </a:p>
        </p:txBody>
      </p:sp>
      <p:sp>
        <p:nvSpPr>
          <p:cNvPr id="11" name="Marcador de texto 6">
            <a:extLst>
              <a:ext uri="{FF2B5EF4-FFF2-40B4-BE49-F238E27FC236}">
                <a16:creationId xmlns:a16="http://schemas.microsoft.com/office/drawing/2014/main" id="{4A133DFF-FE4F-E1F0-64DA-9D495A8D0937}"/>
              </a:ext>
            </a:extLst>
          </p:cNvPr>
          <p:cNvSpPr txBox="1">
            <a:spLocks/>
          </p:cNvSpPr>
          <p:nvPr userDrawn="1"/>
        </p:nvSpPr>
        <p:spPr>
          <a:xfrm>
            <a:off x="384174" y="4229093"/>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dirty="0">
                <a:solidFill>
                  <a:schemeClr val="tx2"/>
                </a:solidFill>
              </a:rPr>
              <a:t>Application</a:t>
            </a:r>
          </a:p>
        </p:txBody>
      </p:sp>
    </p:spTree>
    <p:extLst>
      <p:ext uri="{BB962C8B-B14F-4D97-AF65-F5344CB8AC3E}">
        <p14:creationId xmlns:p14="http://schemas.microsoft.com/office/powerpoint/2010/main" val="447805000"/>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946528837"/>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Footer Placeholder 5">
            <a:extLst>
              <a:ext uri="{FF2B5EF4-FFF2-40B4-BE49-F238E27FC236}">
                <a16:creationId xmlns:a16="http://schemas.microsoft.com/office/drawing/2014/main" id="{792876C3-6BF8-879A-73D9-3D7064466168}"/>
              </a:ext>
            </a:extLst>
          </p:cNvPr>
          <p:cNvSpPr>
            <a:spLocks noGrp="1"/>
          </p:cNvSpPr>
          <p:nvPr>
            <p:ph type="ftr" sz="quarter" idx="3"/>
          </p:nvPr>
        </p:nvSpPr>
        <p:spPr>
          <a:xfrm>
            <a:off x="2318941" y="6460383"/>
            <a:ext cx="5847522" cy="24068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dirty="0"/>
              <a:t>Source:_______</a:t>
            </a:r>
          </a:p>
        </p:txBody>
      </p:sp>
    </p:spTree>
    <p:extLst>
      <p:ext uri="{BB962C8B-B14F-4D97-AF65-F5344CB8AC3E}">
        <p14:creationId xmlns:p14="http://schemas.microsoft.com/office/powerpoint/2010/main" val="3149057009"/>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OK_Overview">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466269002"/>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19" name="Marcador de texto 6">
            <a:extLst>
              <a:ext uri="{FF2B5EF4-FFF2-40B4-BE49-F238E27FC236}">
                <a16:creationId xmlns:a16="http://schemas.microsoft.com/office/drawing/2014/main" id="{62B3CFBF-B477-C879-85F6-43142EC5078F}"/>
              </a:ext>
            </a:extLst>
          </p:cNvPr>
          <p:cNvSpPr>
            <a:spLocks noGrp="1"/>
          </p:cNvSpPr>
          <p:nvPr>
            <p:ph type="body" sz="quarter" idx="18"/>
          </p:nvPr>
        </p:nvSpPr>
        <p:spPr>
          <a:xfrm>
            <a:off x="2206668" y="1155517"/>
            <a:ext cx="9613857" cy="507831"/>
          </a:xfrm>
          <a:noFill/>
        </p:spPr>
        <p:txBody>
          <a:bodyPr anchor="t">
            <a:noAutofit/>
          </a:bodyPr>
          <a:lstStyle>
            <a:lvl1pPr marL="177800" indent="-177800" rtl="0">
              <a:lnSpc>
                <a:spcPct val="100000"/>
              </a:lnSpc>
              <a:spcBef>
                <a:spcPts val="300"/>
              </a:spcBef>
              <a:spcAft>
                <a:spcPts val="0"/>
              </a:spcAft>
              <a:buFont typeface="Arial" panose="020B0604020202020204" pitchFamily="34" charset="0"/>
              <a:buChar char="•"/>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sp>
        <p:nvSpPr>
          <p:cNvPr id="20" name="Marcador de texto 6">
            <a:extLst>
              <a:ext uri="{FF2B5EF4-FFF2-40B4-BE49-F238E27FC236}">
                <a16:creationId xmlns:a16="http://schemas.microsoft.com/office/drawing/2014/main" id="{345760BB-AE6A-F937-F9DE-DC9B2817D30F}"/>
              </a:ext>
            </a:extLst>
          </p:cNvPr>
          <p:cNvSpPr>
            <a:spLocks noGrp="1"/>
          </p:cNvSpPr>
          <p:nvPr>
            <p:ph type="body" sz="quarter" idx="19"/>
          </p:nvPr>
        </p:nvSpPr>
        <p:spPr>
          <a:xfrm>
            <a:off x="2206668" y="1828801"/>
            <a:ext cx="9613857" cy="2242143"/>
          </a:xfrm>
          <a:noFill/>
        </p:spPr>
        <p:txBody>
          <a:bodyPr anchor="t">
            <a:noAutofit/>
          </a:bodyPr>
          <a:lstStyle>
            <a:lvl1pPr marL="177800" indent="-177800" rtl="0">
              <a:lnSpc>
                <a:spcPct val="100000"/>
              </a:lnSpc>
              <a:spcBef>
                <a:spcPts val="400"/>
              </a:spcBef>
              <a:spcAft>
                <a:spcPts val="0"/>
              </a:spcAft>
              <a:buFont typeface="Arial" panose="020B0604020202020204" pitchFamily="34" charset="0"/>
              <a:buChar char="•"/>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sp>
        <p:nvSpPr>
          <p:cNvPr id="21" name="Marcador de texto 6">
            <a:extLst>
              <a:ext uri="{FF2B5EF4-FFF2-40B4-BE49-F238E27FC236}">
                <a16:creationId xmlns:a16="http://schemas.microsoft.com/office/drawing/2014/main" id="{AEC3F4F3-98C1-FF87-F1A5-C0B0D17FA25C}"/>
              </a:ext>
            </a:extLst>
          </p:cNvPr>
          <p:cNvSpPr>
            <a:spLocks noGrp="1"/>
          </p:cNvSpPr>
          <p:nvPr>
            <p:ph type="body" sz="quarter" idx="20"/>
          </p:nvPr>
        </p:nvSpPr>
        <p:spPr>
          <a:xfrm>
            <a:off x="2206668" y="4287023"/>
            <a:ext cx="9613857" cy="2021703"/>
          </a:xfrm>
          <a:noFill/>
        </p:spPr>
        <p:txBody>
          <a:bodyPr anchor="t">
            <a:noAutofit/>
          </a:bodyPr>
          <a:lstStyle>
            <a:lvl1pPr marL="228600" indent="-228600" rtl="0">
              <a:lnSpc>
                <a:spcPct val="100000"/>
              </a:lnSpc>
              <a:spcBef>
                <a:spcPts val="400"/>
              </a:spcBef>
              <a:spcAft>
                <a:spcPts val="0"/>
              </a:spcAft>
              <a:buFont typeface="+mj-lt"/>
              <a:buAutoNum type="arabicPeriod"/>
              <a:defRPr sz="1100" b="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endParaRPr lang="en-US" noProof="0" dirty="0"/>
          </a:p>
        </p:txBody>
      </p:sp>
      <p:cxnSp>
        <p:nvCxnSpPr>
          <p:cNvPr id="29" name="Conector recto 28">
            <a:extLst>
              <a:ext uri="{FF2B5EF4-FFF2-40B4-BE49-F238E27FC236}">
                <a16:creationId xmlns:a16="http://schemas.microsoft.com/office/drawing/2014/main" id="{69B569BB-D93E-8F15-6289-B701708214ED}"/>
              </a:ext>
            </a:extLst>
          </p:cNvPr>
          <p:cNvCxnSpPr>
            <a:cxnSpLocks/>
          </p:cNvCxnSpPr>
          <p:nvPr userDrawn="1"/>
        </p:nvCxnSpPr>
        <p:spPr>
          <a:xfrm>
            <a:off x="2076866" y="1828801"/>
            <a:ext cx="0" cy="2245343"/>
          </a:xfrm>
          <a:prstGeom prst="line">
            <a:avLst/>
          </a:prstGeom>
          <a:noFill/>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80725077-4B52-A681-D149-28C5E4F94642}"/>
              </a:ext>
            </a:extLst>
          </p:cNvPr>
          <p:cNvCxnSpPr>
            <a:cxnSpLocks/>
          </p:cNvCxnSpPr>
          <p:nvPr userDrawn="1"/>
        </p:nvCxnSpPr>
        <p:spPr>
          <a:xfrm>
            <a:off x="2076866" y="1155517"/>
            <a:ext cx="0" cy="507831"/>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6399A42A-92BD-B986-0200-8F47A675AA53}"/>
              </a:ext>
            </a:extLst>
          </p:cNvPr>
          <p:cNvCxnSpPr>
            <a:cxnSpLocks/>
          </p:cNvCxnSpPr>
          <p:nvPr userDrawn="1"/>
        </p:nvCxnSpPr>
        <p:spPr>
          <a:xfrm>
            <a:off x="2076866" y="4291013"/>
            <a:ext cx="0" cy="2017712"/>
          </a:xfrm>
          <a:prstGeom prst="line">
            <a:avLst/>
          </a:prstGeom>
          <a:noFill/>
          <a:ln w="285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7" name="Straight Connector 34">
            <a:extLst>
              <a:ext uri="{FF2B5EF4-FFF2-40B4-BE49-F238E27FC236}">
                <a16:creationId xmlns:a16="http://schemas.microsoft.com/office/drawing/2014/main" id="{07CD13FB-D375-1568-F3D3-03A729ADB40F}"/>
              </a:ext>
            </a:extLst>
          </p:cNvPr>
          <p:cNvCxnSpPr>
            <a:cxnSpLocks/>
          </p:cNvCxnSpPr>
          <p:nvPr userDrawn="1"/>
        </p:nvCxnSpPr>
        <p:spPr>
          <a:xfrm>
            <a:off x="2190792" y="1746074"/>
            <a:ext cx="961385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4">
            <a:extLst>
              <a:ext uri="{FF2B5EF4-FFF2-40B4-BE49-F238E27FC236}">
                <a16:creationId xmlns:a16="http://schemas.microsoft.com/office/drawing/2014/main" id="{E4D939DB-C39C-EA41-B6B7-B1AC3902997A}"/>
              </a:ext>
            </a:extLst>
          </p:cNvPr>
          <p:cNvCxnSpPr>
            <a:cxnSpLocks/>
          </p:cNvCxnSpPr>
          <p:nvPr userDrawn="1"/>
        </p:nvCxnSpPr>
        <p:spPr>
          <a:xfrm>
            <a:off x="2190792" y="4178983"/>
            <a:ext cx="9613857" cy="0"/>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Marcador de texto 4">
            <a:extLst>
              <a:ext uri="{FF2B5EF4-FFF2-40B4-BE49-F238E27FC236}">
                <a16:creationId xmlns:a16="http://schemas.microsoft.com/office/drawing/2014/main" id="{B2D9DE78-F741-787A-49F3-BF22745466FA}"/>
              </a:ext>
            </a:extLst>
          </p:cNvPr>
          <p:cNvSpPr txBox="1">
            <a:spLocks/>
          </p:cNvSpPr>
          <p:nvPr userDrawn="1"/>
        </p:nvSpPr>
        <p:spPr>
          <a:xfrm>
            <a:off x="384174" y="1155517"/>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a:solidFill>
                  <a:schemeClr val="tx2"/>
                </a:solidFill>
              </a:rPr>
              <a:t>Source</a:t>
            </a:r>
            <a:endParaRPr lang="en-US" dirty="0">
              <a:solidFill>
                <a:schemeClr val="tx2"/>
              </a:solidFill>
            </a:endParaRPr>
          </a:p>
        </p:txBody>
      </p:sp>
      <p:sp>
        <p:nvSpPr>
          <p:cNvPr id="10" name="Marcador de texto 5">
            <a:extLst>
              <a:ext uri="{FF2B5EF4-FFF2-40B4-BE49-F238E27FC236}">
                <a16:creationId xmlns:a16="http://schemas.microsoft.com/office/drawing/2014/main" id="{B6BE5206-1BCC-6773-0F2E-38F809D3E89F}"/>
              </a:ext>
            </a:extLst>
          </p:cNvPr>
          <p:cNvSpPr txBox="1">
            <a:spLocks/>
          </p:cNvSpPr>
          <p:nvPr userDrawn="1"/>
        </p:nvSpPr>
        <p:spPr>
          <a:xfrm>
            <a:off x="384174" y="1828801"/>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dirty="0">
                <a:solidFill>
                  <a:schemeClr val="tx2"/>
                </a:solidFill>
              </a:rPr>
              <a:t>Description</a:t>
            </a:r>
          </a:p>
        </p:txBody>
      </p:sp>
      <p:sp>
        <p:nvSpPr>
          <p:cNvPr id="11" name="Marcador de texto 6">
            <a:extLst>
              <a:ext uri="{FF2B5EF4-FFF2-40B4-BE49-F238E27FC236}">
                <a16:creationId xmlns:a16="http://schemas.microsoft.com/office/drawing/2014/main" id="{4A133DFF-FE4F-E1F0-64DA-9D495A8D0937}"/>
              </a:ext>
            </a:extLst>
          </p:cNvPr>
          <p:cNvSpPr txBox="1">
            <a:spLocks/>
          </p:cNvSpPr>
          <p:nvPr userDrawn="1"/>
        </p:nvSpPr>
        <p:spPr>
          <a:xfrm>
            <a:off x="384174" y="4229093"/>
            <a:ext cx="1668515" cy="276999"/>
          </a:xfrm>
          <a:prstGeom prst="rect">
            <a:avLst/>
          </a:prstGeom>
          <a:noFill/>
        </p:spPr>
        <p:txBody>
          <a:bodyPr vert="horz" lIns="0" tIns="0" rIns="0" bIns="0" rtlCol="0">
            <a:spAutoFit/>
          </a:bodyPr>
          <a:lst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a:lstStyle>
          <a:p>
            <a:r>
              <a:rPr lang="en-US" dirty="0">
                <a:solidFill>
                  <a:schemeClr val="tx2"/>
                </a:solidFill>
              </a:rPr>
              <a:t>Application</a:t>
            </a:r>
          </a:p>
        </p:txBody>
      </p:sp>
    </p:spTree>
    <p:extLst>
      <p:ext uri="{BB962C8B-B14F-4D97-AF65-F5344CB8AC3E}">
        <p14:creationId xmlns:p14="http://schemas.microsoft.com/office/powerpoint/2010/main" val="586303401"/>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30820193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2" name="TextBox 24">
            <a:extLst>
              <a:ext uri="{FF2B5EF4-FFF2-40B4-BE49-F238E27FC236}">
                <a16:creationId xmlns:a16="http://schemas.microsoft.com/office/drawing/2014/main" id="{2E127877-A0ED-018C-7E13-AE841D1B1F94}"/>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2023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4" name="TextBox 25">
            <a:extLst>
              <a:ext uri="{FF2B5EF4-FFF2-40B4-BE49-F238E27FC236}">
                <a16:creationId xmlns:a16="http://schemas.microsoft.com/office/drawing/2014/main" id="{2993AF93-5C4D-06E3-95C9-81B423340839}"/>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2826295660"/>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212790736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2" name="Picture Placeholder 2">
            <a:extLst>
              <a:ext uri="{FF2B5EF4-FFF2-40B4-BE49-F238E27FC236}">
                <a16:creationId xmlns:a16="http://schemas.microsoft.com/office/drawing/2014/main" id="{82F1D4E8-3401-21C3-350F-261805FCFF01}"/>
              </a:ext>
            </a:extLst>
          </p:cNvPr>
          <p:cNvSpPr>
            <a:spLocks noGrp="1"/>
          </p:cNvSpPr>
          <p:nvPr>
            <p:ph type="pic" sz="quarter" idx="13" hasCustomPrompt="1"/>
          </p:nvPr>
        </p:nvSpPr>
        <p:spPr>
          <a:xfrm>
            <a:off x="6840071"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sp>
        <p:nvSpPr>
          <p:cNvPr id="11" name="TextBox 24">
            <a:extLst>
              <a:ext uri="{FF2B5EF4-FFF2-40B4-BE49-F238E27FC236}">
                <a16:creationId xmlns:a16="http://schemas.microsoft.com/office/drawing/2014/main" id="{DAB4AE32-26BB-8321-7EFA-E42B6212234A}"/>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2023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12" name="TextBox 25">
            <a:extLst>
              <a:ext uri="{FF2B5EF4-FFF2-40B4-BE49-F238E27FC236}">
                <a16:creationId xmlns:a16="http://schemas.microsoft.com/office/drawing/2014/main" id="{D1BECB90-2EFE-871B-2CB3-E5569A79DFCE}"/>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4" name="Rectángulo 3">
            <a:extLst>
              <a:ext uri="{FF2B5EF4-FFF2-40B4-BE49-F238E27FC236}">
                <a16:creationId xmlns:a16="http://schemas.microsoft.com/office/drawing/2014/main" id="{B822DFBA-5DF6-4A6B-CFEA-E177E759768F}"/>
              </a:ext>
            </a:extLst>
          </p:cNvPr>
          <p:cNvSpPr/>
          <p:nvPr userDrawn="1"/>
        </p:nvSpPr>
        <p:spPr>
          <a:xfrm>
            <a:off x="381001" y="6448425"/>
            <a:ext cx="1016793" cy="303439"/>
          </a:xfrm>
          <a:prstGeom prst="rect">
            <a:avLst/>
          </a:prstGeom>
          <a:solidFill>
            <a:srgbClr val="121E69"/>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p>
        </p:txBody>
      </p:sp>
    </p:spTree>
    <p:extLst>
      <p:ext uri="{BB962C8B-B14F-4D97-AF65-F5344CB8AC3E}">
        <p14:creationId xmlns:p14="http://schemas.microsoft.com/office/powerpoint/2010/main" val="3646680430"/>
      </p:ext>
    </p:extLst>
  </p:cSld>
  <p:clrMapOvr>
    <a:masterClrMapping/>
  </p:clrMapOvr>
  <p:extLst>
    <p:ext uri="{DCECCB84-F9BA-43D5-87BE-67443E8EF086}">
      <p15:sldGuideLst xmlns:p15="http://schemas.microsoft.com/office/powerpoint/2012/main">
        <p15:guide id="1" pos="4112">
          <p15:clr>
            <a:srgbClr val="FBAE40"/>
          </p15:clr>
        </p15:guide>
        <p15:guide id="2" pos="4498">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0_Cover">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99B4C446-2D8D-1D11-CD92-343462023C19}"/>
              </a:ext>
            </a:extLst>
          </p:cNvPr>
          <p:cNvGraphicFramePr>
            <a:graphicFrameLocks noChangeAspect="1"/>
          </p:cNvGraphicFramePr>
          <p:nvPr userDrawn="1">
            <p:custDataLst>
              <p:tags r:id="rId1"/>
            </p:custDataLst>
            <p:extLst>
              <p:ext uri="{D42A27DB-BD31-4B8C-83A1-F6EECF244321}">
                <p14:modId xmlns:p14="http://schemas.microsoft.com/office/powerpoint/2010/main" val="232653810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Object 1" hidden="1">
                        <a:extLst>
                          <a:ext uri="{FF2B5EF4-FFF2-40B4-BE49-F238E27FC236}">
                            <a16:creationId xmlns:a16="http://schemas.microsoft.com/office/drawing/2014/main" id="{99B4C446-2D8D-1D11-CD92-343462023C1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Text Placeholder 8">
            <a:extLst>
              <a:ext uri="{FF2B5EF4-FFF2-40B4-BE49-F238E27FC236}">
                <a16:creationId xmlns:a16="http://schemas.microsoft.com/office/drawing/2014/main" id="{4697F97E-5ED0-44CE-8BF2-B61FF13412B3}"/>
              </a:ext>
            </a:extLst>
          </p:cNvPr>
          <p:cNvSpPr>
            <a:spLocks noGrp="1"/>
          </p:cNvSpPr>
          <p:nvPr>
            <p:ph type="body" sz="quarter" idx="14" hasCustomPrompt="1"/>
          </p:nvPr>
        </p:nvSpPr>
        <p:spPr>
          <a:xfrm>
            <a:off x="5678694" y="1520825"/>
            <a:ext cx="4727903" cy="1154074"/>
          </a:xfrm>
          <a:prstGeom prst="rect">
            <a:avLst/>
          </a:prstGeom>
        </p:spPr>
        <p:txBody>
          <a:bodyPr anchor="b"/>
          <a:lstStyle>
            <a:lvl1pPr algn="l">
              <a:lnSpc>
                <a:spcPct val="80000"/>
              </a:lnSpc>
              <a:spcBef>
                <a:spcPts val="0"/>
              </a:spcBef>
              <a:spcAft>
                <a:spcPts val="0"/>
              </a:spcAft>
              <a:defRPr sz="4400" b="1">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file</a:t>
            </a:r>
          </a:p>
        </p:txBody>
      </p:sp>
      <p:sp>
        <p:nvSpPr>
          <p:cNvPr id="29" name="Text Placeholder 6">
            <a:extLst>
              <a:ext uri="{FF2B5EF4-FFF2-40B4-BE49-F238E27FC236}">
                <a16:creationId xmlns:a16="http://schemas.microsoft.com/office/drawing/2014/main" id="{B56F6AFB-C491-4255-BEAD-ED366A6A08DC}"/>
              </a:ext>
            </a:extLst>
          </p:cNvPr>
          <p:cNvSpPr>
            <a:spLocks noGrp="1"/>
          </p:cNvSpPr>
          <p:nvPr>
            <p:ph type="body" sz="quarter" idx="15" hasCustomPrompt="1"/>
          </p:nvPr>
        </p:nvSpPr>
        <p:spPr>
          <a:xfrm>
            <a:off x="5683577" y="3165688"/>
            <a:ext cx="4727903" cy="466756"/>
          </a:xfrm>
          <a:prstGeom prst="rect">
            <a:avLst/>
          </a:prstGeom>
        </p:spPr>
        <p:txBody>
          <a:bodyPr/>
          <a:lstStyle>
            <a:lvl1pPr>
              <a:lnSpc>
                <a:spcPct val="80000"/>
              </a:lnSpc>
              <a:spcAft>
                <a:spcPts val="0"/>
              </a:spcAft>
              <a:defRPr sz="24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subtitle style</a:t>
            </a:r>
          </a:p>
        </p:txBody>
      </p:sp>
      <p:sp>
        <p:nvSpPr>
          <p:cNvPr id="4" name="Picture Placeholder 2">
            <a:extLst>
              <a:ext uri="{FF2B5EF4-FFF2-40B4-BE49-F238E27FC236}">
                <a16:creationId xmlns:a16="http://schemas.microsoft.com/office/drawing/2014/main" id="{30B82A15-2C6E-69D3-B787-949A464553E6}"/>
              </a:ext>
            </a:extLst>
          </p:cNvPr>
          <p:cNvSpPr>
            <a:spLocks noGrp="1"/>
          </p:cNvSpPr>
          <p:nvPr>
            <p:ph type="pic" sz="quarter" idx="13" hasCustomPrompt="1"/>
          </p:nvPr>
        </p:nvSpPr>
        <p:spPr>
          <a:xfrm>
            <a:off x="0"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cxnSp>
        <p:nvCxnSpPr>
          <p:cNvPr id="7" name="Conector recto 6">
            <a:extLst>
              <a:ext uri="{FF2B5EF4-FFF2-40B4-BE49-F238E27FC236}">
                <a16:creationId xmlns:a16="http://schemas.microsoft.com/office/drawing/2014/main" id="{4CF7FCF0-F776-C2C9-4803-DA8D43688946}"/>
              </a:ext>
            </a:extLst>
          </p:cNvPr>
          <p:cNvCxnSpPr>
            <a:cxnSpLocks/>
          </p:cNvCxnSpPr>
          <p:nvPr userDrawn="1"/>
        </p:nvCxnSpPr>
        <p:spPr>
          <a:xfrm>
            <a:off x="5683577" y="2913529"/>
            <a:ext cx="4631580" cy="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Rectángulo 11">
            <a:extLst>
              <a:ext uri="{FF2B5EF4-FFF2-40B4-BE49-F238E27FC236}">
                <a16:creationId xmlns:a16="http://schemas.microsoft.com/office/drawing/2014/main" id="{58AAD7CE-DDD6-732E-B9F5-19087AF0D34E}"/>
              </a:ext>
            </a:extLst>
          </p:cNvPr>
          <p:cNvSpPr/>
          <p:nvPr userDrawn="1"/>
        </p:nvSpPr>
        <p:spPr>
          <a:xfrm>
            <a:off x="10406597" y="381000"/>
            <a:ext cx="1404402" cy="6247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sz="1050" dirty="0">
                <a:solidFill>
                  <a:schemeClr val="accent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Your logo here</a:t>
            </a:r>
          </a:p>
        </p:txBody>
      </p:sp>
      <p:sp>
        <p:nvSpPr>
          <p:cNvPr id="32" name="Rectangle 104">
            <a:extLst>
              <a:ext uri="{FF2B5EF4-FFF2-40B4-BE49-F238E27FC236}">
                <a16:creationId xmlns:a16="http://schemas.microsoft.com/office/drawing/2014/main" id="{FFE04BA0-A5F1-E5DE-52DC-63A51535E8A2}"/>
              </a:ext>
            </a:extLst>
          </p:cNvPr>
          <p:cNvSpPr/>
          <p:nvPr userDrawn="1"/>
        </p:nvSpPr>
        <p:spPr>
          <a:xfrm>
            <a:off x="5273072" y="1520826"/>
            <a:ext cx="159540" cy="115407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1991" tIns="485937" rtlCol="0" anchor="t"/>
          <a:lstStyle/>
          <a:p>
            <a:pPr defTabSz="914263"/>
            <a:endParaRPr lang="en-GB" sz="1000" b="1" dirty="0" err="1">
              <a:solidFill>
                <a:srgbClr val="FFFFFF"/>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1312397005"/>
      </p:ext>
    </p:extLst>
  </p:cSld>
  <p:clrMapOvr>
    <a:masterClrMapping/>
  </p:clrMapOvr>
  <p:extLst>
    <p:ext uri="{DCECCB84-F9BA-43D5-87BE-67443E8EF086}">
      <p15:sldGuideLst xmlns:p15="http://schemas.microsoft.com/office/powerpoint/2012/main">
        <p15:guide id="1" pos="3386">
          <p15:clr>
            <a:srgbClr val="FBAE40"/>
          </p15:clr>
        </p15:guide>
        <p15:guide id="2" pos="3568">
          <p15:clr>
            <a:srgbClr val="FBAE40"/>
          </p15:clr>
        </p15:guide>
        <p15:guide id="3" pos="3182">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1305037196"/>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Tree>
    <p:extLst>
      <p:ext uri="{BB962C8B-B14F-4D97-AF65-F5344CB8AC3E}">
        <p14:creationId xmlns:p14="http://schemas.microsoft.com/office/powerpoint/2010/main" val="1388885526"/>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946528837"/>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8" name="Footer Placeholder 5">
            <a:extLst>
              <a:ext uri="{FF2B5EF4-FFF2-40B4-BE49-F238E27FC236}">
                <a16:creationId xmlns:a16="http://schemas.microsoft.com/office/drawing/2014/main" id="{F928C5C6-FF4B-B5D0-4EE6-2D88C88132CA}"/>
              </a:ext>
            </a:extLst>
          </p:cNvPr>
          <p:cNvSpPr>
            <a:spLocks noGrp="1"/>
          </p:cNvSpPr>
          <p:nvPr>
            <p:ph type="ftr" sz="quarter" idx="3"/>
          </p:nvPr>
        </p:nvSpPr>
        <p:spPr>
          <a:xfrm>
            <a:off x="2318941" y="6460383"/>
            <a:ext cx="5847522" cy="240681"/>
          </a:xfrm>
          <a:prstGeom prst="rect">
            <a:avLst/>
          </a:prstGeom>
        </p:spPr>
        <p:txBody>
          <a:bodyPr vert="horz" lIns="91440" tIns="45720" rIns="91440" bIns="45720" rtlCol="0" anchor="ctr"/>
          <a:lstStyle>
            <a:lvl1pPr algn="l">
              <a:defRPr sz="1050">
                <a:solidFill>
                  <a:schemeClr val="tx1">
                    <a:tint val="75000"/>
                  </a:schemeClr>
                </a:solidFill>
              </a:defRPr>
            </a:lvl1pPr>
          </a:lstStyle>
          <a:p>
            <a:r>
              <a:rPr lang="en-US"/>
              <a:t>Source:_______</a:t>
            </a:r>
            <a:endParaRPr lang="en-US" dirty="0"/>
          </a:p>
        </p:txBody>
      </p:sp>
      <p:sp>
        <p:nvSpPr>
          <p:cNvPr id="2" name="Rectángulo 3">
            <a:extLst>
              <a:ext uri="{FF2B5EF4-FFF2-40B4-BE49-F238E27FC236}">
                <a16:creationId xmlns:a16="http://schemas.microsoft.com/office/drawing/2014/main" id="{0C81E44E-DB84-EF73-B52E-B607FBE691FA}"/>
              </a:ext>
            </a:extLst>
          </p:cNvPr>
          <p:cNvSpPr/>
          <p:nvPr userDrawn="1"/>
        </p:nvSpPr>
        <p:spPr>
          <a:xfrm>
            <a:off x="371475" y="6451600"/>
            <a:ext cx="1645584" cy="24946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sz="1050" dirty="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Your logo here</a:t>
            </a:r>
          </a:p>
        </p:txBody>
      </p:sp>
    </p:spTree>
    <p:extLst>
      <p:ext uri="{BB962C8B-B14F-4D97-AF65-F5344CB8AC3E}">
        <p14:creationId xmlns:p14="http://schemas.microsoft.com/office/powerpoint/2010/main" val="514733043"/>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30820193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2" name="TextBox 24">
            <a:extLst>
              <a:ext uri="{FF2B5EF4-FFF2-40B4-BE49-F238E27FC236}">
                <a16:creationId xmlns:a16="http://schemas.microsoft.com/office/drawing/2014/main" id="{2E127877-A0ED-018C-7E13-AE841D1B1F94}"/>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2022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4" name="TextBox 25">
            <a:extLst>
              <a:ext uri="{FF2B5EF4-FFF2-40B4-BE49-F238E27FC236}">
                <a16:creationId xmlns:a16="http://schemas.microsoft.com/office/drawing/2014/main" id="{2993AF93-5C4D-06E3-95C9-81B423340839}"/>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2236626460"/>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212790736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2" name="Picture Placeholder 2">
            <a:extLst>
              <a:ext uri="{FF2B5EF4-FFF2-40B4-BE49-F238E27FC236}">
                <a16:creationId xmlns:a16="http://schemas.microsoft.com/office/drawing/2014/main" id="{82F1D4E8-3401-21C3-350F-261805FCFF01}"/>
              </a:ext>
            </a:extLst>
          </p:cNvPr>
          <p:cNvSpPr>
            <a:spLocks noGrp="1"/>
          </p:cNvSpPr>
          <p:nvPr>
            <p:ph type="pic" sz="quarter" idx="13" hasCustomPrompt="1"/>
          </p:nvPr>
        </p:nvSpPr>
        <p:spPr>
          <a:xfrm>
            <a:off x="6840071"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sp>
        <p:nvSpPr>
          <p:cNvPr id="11" name="TextBox 24">
            <a:extLst>
              <a:ext uri="{FF2B5EF4-FFF2-40B4-BE49-F238E27FC236}">
                <a16:creationId xmlns:a16="http://schemas.microsoft.com/office/drawing/2014/main" id="{DAB4AE32-26BB-8321-7EFA-E42B6212234A}"/>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2022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12" name="TextBox 25">
            <a:extLst>
              <a:ext uri="{FF2B5EF4-FFF2-40B4-BE49-F238E27FC236}">
                <a16:creationId xmlns:a16="http://schemas.microsoft.com/office/drawing/2014/main" id="{D1BECB90-2EFE-871B-2CB3-E5569A79DFCE}"/>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4" name="TextBox 3">
            <a:extLst>
              <a:ext uri="{FF2B5EF4-FFF2-40B4-BE49-F238E27FC236}">
                <a16:creationId xmlns:a16="http://schemas.microsoft.com/office/drawing/2014/main" id="{43DCA443-41D9-A110-FF4D-63F397473777}"/>
              </a:ext>
            </a:extLst>
          </p:cNvPr>
          <p:cNvSpPr txBox="1"/>
          <p:nvPr userDrawn="1"/>
        </p:nvSpPr>
        <p:spPr>
          <a:xfrm>
            <a:off x="1014153" y="6658495"/>
            <a:ext cx="0" cy="0"/>
          </a:xfrm>
          <a:prstGeom prst="rect">
            <a:avLst/>
          </a:prstGeom>
          <a:noFill/>
        </p:spPr>
        <p:txBody>
          <a:bodyPr wrap="none" lIns="0" tIns="0" rIns="0" bIns="0" rtlCol="0">
            <a:noAutofit/>
          </a:bodyPr>
          <a:lstStyle/>
          <a:p>
            <a:pPr algn="l" defTabSz="228600">
              <a:spcAft>
                <a:spcPts val="1200"/>
              </a:spcAft>
            </a:pPr>
            <a:endParaRPr lang="en-US" noProof="0" dirty="0"/>
          </a:p>
        </p:txBody>
      </p:sp>
      <p:sp>
        <p:nvSpPr>
          <p:cNvPr id="7" name="TextBox 6">
            <a:extLst>
              <a:ext uri="{FF2B5EF4-FFF2-40B4-BE49-F238E27FC236}">
                <a16:creationId xmlns:a16="http://schemas.microsoft.com/office/drawing/2014/main" id="{C7BC3487-3CF4-97B3-21C1-3A6AC9585F10}"/>
              </a:ext>
            </a:extLst>
          </p:cNvPr>
          <p:cNvSpPr txBox="1"/>
          <p:nvPr userDrawn="1"/>
        </p:nvSpPr>
        <p:spPr>
          <a:xfrm>
            <a:off x="1587731" y="6483927"/>
            <a:ext cx="0" cy="0"/>
          </a:xfrm>
          <a:prstGeom prst="rect">
            <a:avLst/>
          </a:prstGeom>
          <a:noFill/>
        </p:spPr>
        <p:txBody>
          <a:bodyPr wrap="none" lIns="0" tIns="0" rIns="0" bIns="0" rtlCol="0">
            <a:noAutofit/>
          </a:bodyPr>
          <a:lstStyle/>
          <a:p>
            <a:pPr algn="l" defTabSz="228600">
              <a:spcAft>
                <a:spcPts val="1200"/>
              </a:spcAft>
            </a:pPr>
            <a:endParaRPr lang="en-US" noProof="0" dirty="0"/>
          </a:p>
        </p:txBody>
      </p:sp>
      <p:sp>
        <p:nvSpPr>
          <p:cNvPr id="8" name="TextBox 7">
            <a:extLst>
              <a:ext uri="{FF2B5EF4-FFF2-40B4-BE49-F238E27FC236}">
                <a16:creationId xmlns:a16="http://schemas.microsoft.com/office/drawing/2014/main" id="{7AA76C5F-6561-A67F-DC56-81BA526FB4CB}"/>
              </a:ext>
            </a:extLst>
          </p:cNvPr>
          <p:cNvSpPr txBox="1"/>
          <p:nvPr userDrawn="1"/>
        </p:nvSpPr>
        <p:spPr>
          <a:xfrm>
            <a:off x="1463040" y="6600305"/>
            <a:ext cx="0" cy="0"/>
          </a:xfrm>
          <a:prstGeom prst="rect">
            <a:avLst/>
          </a:prstGeom>
          <a:noFill/>
        </p:spPr>
        <p:txBody>
          <a:bodyPr wrap="none" lIns="0" tIns="0" rIns="0" bIns="0" rtlCol="0">
            <a:noAutofit/>
          </a:bodyPr>
          <a:lstStyle/>
          <a:p>
            <a:pPr algn="l" defTabSz="228600">
              <a:spcAft>
                <a:spcPts val="1200"/>
              </a:spcAft>
            </a:pPr>
            <a:endParaRPr lang="en-US" noProof="0" dirty="0"/>
          </a:p>
        </p:txBody>
      </p:sp>
    </p:spTree>
    <p:extLst>
      <p:ext uri="{BB962C8B-B14F-4D97-AF65-F5344CB8AC3E}">
        <p14:creationId xmlns:p14="http://schemas.microsoft.com/office/powerpoint/2010/main" val="153258080"/>
      </p:ext>
    </p:extLst>
  </p:cSld>
  <p:clrMapOvr>
    <a:masterClrMapping/>
  </p:clrMapOvr>
  <p:extLst>
    <p:ext uri="{DCECCB84-F9BA-43D5-87BE-67443E8EF086}">
      <p15:sldGuideLst xmlns:p15="http://schemas.microsoft.com/office/powerpoint/2012/main">
        <p15:guide id="1" pos="4112">
          <p15:clr>
            <a:srgbClr val="FBAE40"/>
          </p15:clr>
        </p15:guide>
        <p15:guide id="2" pos="449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946528837"/>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sz="18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sz="16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Footer Placeholder 5">
            <a:extLst>
              <a:ext uri="{FF2B5EF4-FFF2-40B4-BE49-F238E27FC236}">
                <a16:creationId xmlns:a16="http://schemas.microsoft.com/office/drawing/2014/main" id="{792876C3-6BF8-879A-73D9-3D7064466168}"/>
              </a:ext>
            </a:extLst>
          </p:cNvPr>
          <p:cNvSpPr>
            <a:spLocks noGrp="1"/>
          </p:cNvSpPr>
          <p:nvPr>
            <p:ph type="ftr" sz="quarter" idx="3"/>
          </p:nvPr>
        </p:nvSpPr>
        <p:spPr>
          <a:xfrm>
            <a:off x="2318941" y="6460383"/>
            <a:ext cx="5847522" cy="24068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dirty="0"/>
              <a:t>Source:_______</a:t>
            </a:r>
          </a:p>
        </p:txBody>
      </p:sp>
    </p:spTree>
    <p:extLst>
      <p:ext uri="{BB962C8B-B14F-4D97-AF65-F5344CB8AC3E}">
        <p14:creationId xmlns:p14="http://schemas.microsoft.com/office/powerpoint/2010/main" val="3722112445"/>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330820193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7" name="Marcador de texto 6">
            <a:extLst>
              <a:ext uri="{FF2B5EF4-FFF2-40B4-BE49-F238E27FC236}">
                <a16:creationId xmlns:a16="http://schemas.microsoft.com/office/drawing/2014/main" id="{DBA6997E-A205-56C9-2D6E-F0AEED93B268}"/>
              </a:ext>
            </a:extLst>
          </p:cNvPr>
          <p:cNvSpPr>
            <a:spLocks noGrp="1"/>
          </p:cNvSpPr>
          <p:nvPr>
            <p:ph type="body" sz="quarter" idx="15"/>
          </p:nvPr>
        </p:nvSpPr>
        <p:spPr>
          <a:xfrm>
            <a:off x="371475" y="1520825"/>
            <a:ext cx="11449050" cy="478790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a:defRPr>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2" name="TextBox 24">
            <a:extLst>
              <a:ext uri="{FF2B5EF4-FFF2-40B4-BE49-F238E27FC236}">
                <a16:creationId xmlns:a16="http://schemas.microsoft.com/office/drawing/2014/main" id="{2E127877-A0ED-018C-7E13-AE841D1B1F94}"/>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2023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4" name="TextBox 25">
            <a:extLst>
              <a:ext uri="{FF2B5EF4-FFF2-40B4-BE49-F238E27FC236}">
                <a16:creationId xmlns:a16="http://schemas.microsoft.com/office/drawing/2014/main" id="{2993AF93-5C4D-06E3-95C9-81B423340839}"/>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3096792840"/>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OK_content">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2127907363"/>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2" name="Picture Placeholder 2">
            <a:extLst>
              <a:ext uri="{FF2B5EF4-FFF2-40B4-BE49-F238E27FC236}">
                <a16:creationId xmlns:a16="http://schemas.microsoft.com/office/drawing/2014/main" id="{82F1D4E8-3401-21C3-350F-261805FCFF01}"/>
              </a:ext>
            </a:extLst>
          </p:cNvPr>
          <p:cNvSpPr>
            <a:spLocks noGrp="1"/>
          </p:cNvSpPr>
          <p:nvPr>
            <p:ph type="pic" sz="quarter" idx="13" hasCustomPrompt="1"/>
          </p:nvPr>
        </p:nvSpPr>
        <p:spPr>
          <a:xfrm>
            <a:off x="6840071"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sp>
        <p:nvSpPr>
          <p:cNvPr id="11" name="TextBox 24">
            <a:extLst>
              <a:ext uri="{FF2B5EF4-FFF2-40B4-BE49-F238E27FC236}">
                <a16:creationId xmlns:a16="http://schemas.microsoft.com/office/drawing/2014/main" id="{DAB4AE32-26BB-8321-7EFA-E42B6212234A}"/>
              </a:ext>
            </a:extLst>
          </p:cNvPr>
          <p:cNvSpPr txBox="1"/>
          <p:nvPr userDrawn="1"/>
        </p:nvSpPr>
        <p:spPr>
          <a:xfrm>
            <a:off x="8317890" y="6482080"/>
            <a:ext cx="3112110" cy="203203"/>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r>
              <a:rPr lang="en-GB" sz="80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Copyright © 2023 All rights reserved.</a:t>
            </a:r>
            <a:endParaRPr lang="en-US" sz="3599" noProof="0" dirty="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12" name="TextBox 25">
            <a:extLst>
              <a:ext uri="{FF2B5EF4-FFF2-40B4-BE49-F238E27FC236}">
                <a16:creationId xmlns:a16="http://schemas.microsoft.com/office/drawing/2014/main" id="{D1BECB90-2EFE-871B-2CB3-E5569A79DFCE}"/>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a:solidFill>
                <a:schemeClr val="bg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
        <p:nvSpPr>
          <p:cNvPr id="4" name="Rectángulo 3">
            <a:extLst>
              <a:ext uri="{FF2B5EF4-FFF2-40B4-BE49-F238E27FC236}">
                <a16:creationId xmlns:a16="http://schemas.microsoft.com/office/drawing/2014/main" id="{B822DFBA-5DF6-4A6B-CFEA-E177E759768F}"/>
              </a:ext>
            </a:extLst>
          </p:cNvPr>
          <p:cNvSpPr/>
          <p:nvPr userDrawn="1"/>
        </p:nvSpPr>
        <p:spPr>
          <a:xfrm>
            <a:off x="381001" y="6448425"/>
            <a:ext cx="1016793" cy="303439"/>
          </a:xfrm>
          <a:prstGeom prst="rect">
            <a:avLst/>
          </a:prstGeom>
          <a:solidFill>
            <a:srgbClr val="121E69"/>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dirty="0" err="1"/>
          </a:p>
        </p:txBody>
      </p:sp>
    </p:spTree>
    <p:extLst>
      <p:ext uri="{BB962C8B-B14F-4D97-AF65-F5344CB8AC3E}">
        <p14:creationId xmlns:p14="http://schemas.microsoft.com/office/powerpoint/2010/main" val="3138905443"/>
      </p:ext>
    </p:extLst>
  </p:cSld>
  <p:clrMapOvr>
    <a:masterClrMapping/>
  </p:clrMapOvr>
  <p:extLst>
    <p:ext uri="{DCECCB84-F9BA-43D5-87BE-67443E8EF086}">
      <p15:sldGuideLst xmlns:p15="http://schemas.microsoft.com/office/powerpoint/2012/main">
        <p15:guide id="1" pos="4112">
          <p15:clr>
            <a:srgbClr val="FBAE40"/>
          </p15:clr>
        </p15:guide>
        <p15:guide id="2" pos="4498">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0_Cover">
    <p:bg>
      <p:bgPr>
        <a:gradFill>
          <a:gsLst>
            <a:gs pos="0">
              <a:schemeClr val="tx2"/>
            </a:gs>
            <a:gs pos="99000">
              <a:schemeClr val="accent1"/>
            </a:gs>
          </a:gsLst>
          <a:lin ang="2700000" scaled="0"/>
        </a:gradFill>
        <a:effectLst/>
      </p:bgPr>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99B4C446-2D8D-1D11-CD92-343462023C19}"/>
              </a:ext>
            </a:extLst>
          </p:cNvPr>
          <p:cNvGraphicFramePr>
            <a:graphicFrameLocks noChangeAspect="1"/>
          </p:cNvGraphicFramePr>
          <p:nvPr userDrawn="1">
            <p:custDataLst>
              <p:tags r:id="rId1"/>
            </p:custDataLst>
            <p:extLst>
              <p:ext uri="{D42A27DB-BD31-4B8C-83A1-F6EECF244321}">
                <p14:modId xmlns:p14="http://schemas.microsoft.com/office/powerpoint/2010/main" val="2326538100"/>
              </p:ext>
            </p:ext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2" name="Object 1" hidden="1">
                        <a:extLst>
                          <a:ext uri="{FF2B5EF4-FFF2-40B4-BE49-F238E27FC236}">
                            <a16:creationId xmlns:a16="http://schemas.microsoft.com/office/drawing/2014/main" id="{99B4C446-2D8D-1D11-CD92-343462023C19}"/>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8" name="Text Placeholder 8">
            <a:extLst>
              <a:ext uri="{FF2B5EF4-FFF2-40B4-BE49-F238E27FC236}">
                <a16:creationId xmlns:a16="http://schemas.microsoft.com/office/drawing/2014/main" id="{4697F97E-5ED0-44CE-8BF2-B61FF13412B3}"/>
              </a:ext>
            </a:extLst>
          </p:cNvPr>
          <p:cNvSpPr>
            <a:spLocks noGrp="1"/>
          </p:cNvSpPr>
          <p:nvPr>
            <p:ph type="body" sz="quarter" idx="14" hasCustomPrompt="1"/>
          </p:nvPr>
        </p:nvSpPr>
        <p:spPr>
          <a:xfrm>
            <a:off x="5678694" y="1520825"/>
            <a:ext cx="4727903" cy="1154074"/>
          </a:xfrm>
          <a:prstGeom prst="rect">
            <a:avLst/>
          </a:prstGeom>
        </p:spPr>
        <p:txBody>
          <a:bodyPr anchor="b"/>
          <a:lstStyle>
            <a:lvl1pPr algn="l">
              <a:lnSpc>
                <a:spcPct val="80000"/>
              </a:lnSpc>
              <a:spcBef>
                <a:spcPts val="0"/>
              </a:spcBef>
              <a:spcAft>
                <a:spcPts val="0"/>
              </a:spcAft>
              <a:defRPr sz="4400" b="1">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file</a:t>
            </a:r>
          </a:p>
        </p:txBody>
      </p:sp>
      <p:sp>
        <p:nvSpPr>
          <p:cNvPr id="29" name="Text Placeholder 6">
            <a:extLst>
              <a:ext uri="{FF2B5EF4-FFF2-40B4-BE49-F238E27FC236}">
                <a16:creationId xmlns:a16="http://schemas.microsoft.com/office/drawing/2014/main" id="{B56F6AFB-C491-4255-BEAD-ED366A6A08DC}"/>
              </a:ext>
            </a:extLst>
          </p:cNvPr>
          <p:cNvSpPr>
            <a:spLocks noGrp="1"/>
          </p:cNvSpPr>
          <p:nvPr>
            <p:ph type="body" sz="quarter" idx="15" hasCustomPrompt="1"/>
          </p:nvPr>
        </p:nvSpPr>
        <p:spPr>
          <a:xfrm>
            <a:off x="5683577" y="3165688"/>
            <a:ext cx="4727903" cy="466756"/>
          </a:xfrm>
          <a:prstGeom prst="rect">
            <a:avLst/>
          </a:prstGeom>
        </p:spPr>
        <p:txBody>
          <a:bodyPr/>
          <a:lstStyle>
            <a:lvl1pPr>
              <a:lnSpc>
                <a:spcPct val="80000"/>
              </a:lnSpc>
              <a:spcAft>
                <a:spcPts val="0"/>
              </a:spcAft>
              <a:defRPr sz="2400" b="0">
                <a:solidFill>
                  <a:schemeClr val="bg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Click to edit master subtitle style</a:t>
            </a:r>
          </a:p>
        </p:txBody>
      </p:sp>
      <p:sp>
        <p:nvSpPr>
          <p:cNvPr id="4" name="Picture Placeholder 2">
            <a:extLst>
              <a:ext uri="{FF2B5EF4-FFF2-40B4-BE49-F238E27FC236}">
                <a16:creationId xmlns:a16="http://schemas.microsoft.com/office/drawing/2014/main" id="{30B82A15-2C6E-69D3-B787-949A464553E6}"/>
              </a:ext>
            </a:extLst>
          </p:cNvPr>
          <p:cNvSpPr>
            <a:spLocks noGrp="1"/>
          </p:cNvSpPr>
          <p:nvPr>
            <p:ph type="pic" sz="quarter" idx="13" hasCustomPrompt="1"/>
          </p:nvPr>
        </p:nvSpPr>
        <p:spPr>
          <a:xfrm>
            <a:off x="0" y="0"/>
            <a:ext cx="5351929" cy="6858000"/>
          </a:xfrm>
          <a:solidFill>
            <a:schemeClr val="accent1"/>
          </a:solidFill>
        </p:spPr>
        <p:txBody>
          <a:bodyPr anchor="ctr"/>
          <a:lstStyle>
            <a:lvl1pPr algn="ctr">
              <a:defRPr sz="1800">
                <a:solidFill>
                  <a:schemeClr val="bg1">
                    <a:lumMod val="9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Image</a:t>
            </a:r>
          </a:p>
        </p:txBody>
      </p:sp>
      <p:cxnSp>
        <p:nvCxnSpPr>
          <p:cNvPr id="7" name="Conector recto 6">
            <a:extLst>
              <a:ext uri="{FF2B5EF4-FFF2-40B4-BE49-F238E27FC236}">
                <a16:creationId xmlns:a16="http://schemas.microsoft.com/office/drawing/2014/main" id="{4CF7FCF0-F776-C2C9-4803-DA8D43688946}"/>
              </a:ext>
            </a:extLst>
          </p:cNvPr>
          <p:cNvCxnSpPr>
            <a:cxnSpLocks/>
          </p:cNvCxnSpPr>
          <p:nvPr userDrawn="1"/>
        </p:nvCxnSpPr>
        <p:spPr>
          <a:xfrm>
            <a:off x="5683577" y="2913529"/>
            <a:ext cx="4631580" cy="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12" name="Rectángulo 11">
            <a:extLst>
              <a:ext uri="{FF2B5EF4-FFF2-40B4-BE49-F238E27FC236}">
                <a16:creationId xmlns:a16="http://schemas.microsoft.com/office/drawing/2014/main" id="{58AAD7CE-DDD6-732E-B9F5-19087AF0D34E}"/>
              </a:ext>
            </a:extLst>
          </p:cNvPr>
          <p:cNvSpPr/>
          <p:nvPr userDrawn="1"/>
        </p:nvSpPr>
        <p:spPr>
          <a:xfrm>
            <a:off x="10406597" y="381000"/>
            <a:ext cx="1404402" cy="6247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r>
              <a:rPr lang="en-US" sz="1050" dirty="0">
                <a:solidFill>
                  <a:schemeClr val="accent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t>Your logo here</a:t>
            </a:r>
          </a:p>
        </p:txBody>
      </p:sp>
      <p:sp>
        <p:nvSpPr>
          <p:cNvPr id="32" name="Rectangle 104">
            <a:extLst>
              <a:ext uri="{FF2B5EF4-FFF2-40B4-BE49-F238E27FC236}">
                <a16:creationId xmlns:a16="http://schemas.microsoft.com/office/drawing/2014/main" id="{FFE04BA0-A5F1-E5DE-52DC-63A51535E8A2}"/>
              </a:ext>
            </a:extLst>
          </p:cNvPr>
          <p:cNvSpPr/>
          <p:nvPr userDrawn="1"/>
        </p:nvSpPr>
        <p:spPr>
          <a:xfrm>
            <a:off x="5273072" y="1520826"/>
            <a:ext cx="159540" cy="1154074"/>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71991" tIns="485937" rtlCol="0" anchor="t"/>
          <a:lstStyle/>
          <a:p>
            <a:pPr defTabSz="914263"/>
            <a:endParaRPr lang="en-GB" sz="1000" b="1" dirty="0" err="1">
              <a:solidFill>
                <a:srgbClr val="FFFFFF"/>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Tree>
    <p:extLst>
      <p:ext uri="{BB962C8B-B14F-4D97-AF65-F5344CB8AC3E}">
        <p14:creationId xmlns:p14="http://schemas.microsoft.com/office/powerpoint/2010/main" val="1112824046"/>
      </p:ext>
    </p:extLst>
  </p:cSld>
  <p:clrMapOvr>
    <a:masterClrMapping/>
  </p:clrMapOvr>
  <p:extLst>
    <p:ext uri="{DCECCB84-F9BA-43D5-87BE-67443E8EF086}">
      <p15:sldGuideLst xmlns:p15="http://schemas.microsoft.com/office/powerpoint/2012/main">
        <p15:guide id="1" pos="3386">
          <p15:clr>
            <a:srgbClr val="FBAE40"/>
          </p15:clr>
        </p15:guide>
        <p15:guide id="2" pos="3568">
          <p15:clr>
            <a:srgbClr val="FBAE40"/>
          </p15:clr>
        </p15:guide>
        <p15:guide id="3" pos="318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K_conten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8919E17-A30C-1C10-86B5-32F0E9F3C71B}"/>
              </a:ext>
            </a:extLst>
          </p:cNvPr>
          <p:cNvGraphicFramePr>
            <a:graphicFrameLocks noChangeAspect="1"/>
          </p:cNvGraphicFramePr>
          <p:nvPr userDrawn="1">
            <p:custDataLst>
              <p:tags r:id="rId1"/>
            </p:custDataLst>
            <p:extLst>
              <p:ext uri="{D42A27DB-BD31-4B8C-83A1-F6EECF244321}">
                <p14:modId xmlns:p14="http://schemas.microsoft.com/office/powerpoint/2010/main" val="1305037196"/>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3" imgW="317" imgH="318" progId="TCLayout.ActiveDocument.1">
                  <p:embed/>
                </p:oleObj>
              </mc:Choice>
              <mc:Fallback>
                <p:oleObj name="think-cell Slide" r:id="rId3" imgW="317" imgH="318" progId="TCLayout.ActiveDocument.1">
                  <p:embed/>
                  <p:pic>
                    <p:nvPicPr>
                      <p:cNvPr id="3" name="Object 2" hidden="1">
                        <a:extLst>
                          <a:ext uri="{FF2B5EF4-FFF2-40B4-BE49-F238E27FC236}">
                            <a16:creationId xmlns:a16="http://schemas.microsoft.com/office/drawing/2014/main" id="{38919E17-A30C-1C10-86B5-32F0E9F3C71B}"/>
                          </a:ext>
                        </a:extLst>
                      </p:cNvPr>
                      <p:cNvPicPr/>
                      <p:nvPr/>
                    </p:nvPicPr>
                    <p:blipFill>
                      <a:blip r:embed="rId4"/>
                      <a:stretch>
                        <a:fillRect/>
                      </a:stretch>
                    </p:blipFill>
                    <p:spPr>
                      <a:xfrm>
                        <a:off x="794" y="794"/>
                        <a:ext cx="794" cy="794"/>
                      </a:xfrm>
                      <a:prstGeom prst="rect">
                        <a:avLst/>
                      </a:prstGeom>
                    </p:spPr>
                  </p:pic>
                </p:oleObj>
              </mc:Fallback>
            </mc:AlternateContent>
          </a:graphicData>
        </a:graphic>
      </p:graphicFrame>
      <p:sp>
        <p:nvSpPr>
          <p:cNvPr id="5" name="Text Placeholder 6">
            <a:extLst>
              <a:ext uri="{FF2B5EF4-FFF2-40B4-BE49-F238E27FC236}">
                <a16:creationId xmlns:a16="http://schemas.microsoft.com/office/drawing/2014/main" id="{4D1BC210-4595-4FCE-91B3-FF9F214DD640}"/>
              </a:ext>
            </a:extLst>
          </p:cNvPr>
          <p:cNvSpPr>
            <a:spLocks noGrp="1"/>
          </p:cNvSpPr>
          <p:nvPr>
            <p:ph type="body" sz="quarter" idx="14" hasCustomPrompt="1"/>
          </p:nvPr>
        </p:nvSpPr>
        <p:spPr>
          <a:xfrm>
            <a:off x="385762" y="802298"/>
            <a:ext cx="11418888" cy="576263"/>
          </a:xfrm>
          <a:prstGeom prst="rect">
            <a:avLst/>
          </a:prstGeom>
        </p:spPr>
        <p:txBody>
          <a:bodyPr/>
          <a:lstStyle>
            <a:lvl1pPr>
              <a:defRPr sz="1800" b="0">
                <a:solidFill>
                  <a:schemeClr val="bg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lvl="0"/>
            <a:r>
              <a:rPr lang="en-US" dirty="0"/>
              <a:t>Subtitle</a:t>
            </a:r>
          </a:p>
        </p:txBody>
      </p:sp>
      <p:sp>
        <p:nvSpPr>
          <p:cNvPr id="6" name="Title 2">
            <a:extLst>
              <a:ext uri="{FF2B5EF4-FFF2-40B4-BE49-F238E27FC236}">
                <a16:creationId xmlns:a16="http://schemas.microsoft.com/office/drawing/2014/main" id="{A6323E3F-9150-4F6F-8C88-F81C3F5A7134}"/>
              </a:ext>
            </a:extLst>
          </p:cNvPr>
          <p:cNvSpPr>
            <a:spLocks noGrp="1"/>
          </p:cNvSpPr>
          <p:nvPr>
            <p:ph type="title" hasCustomPrompt="1"/>
          </p:nvPr>
        </p:nvSpPr>
        <p:spPr>
          <a:xfrm>
            <a:off x="384174" y="381000"/>
            <a:ext cx="11420475" cy="485775"/>
          </a:xfrm>
          <a:prstGeom prst="rect">
            <a:avLst/>
          </a:prstGeom>
        </p:spPr>
        <p:txBody>
          <a:bodyPr vert="horz"/>
          <a:lstStyle>
            <a:lvl1pPr>
              <a:defRPr sz="2400">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r>
              <a:rPr lang="en-US" dirty="0"/>
              <a:t>Template - [type of slide]</a:t>
            </a:r>
          </a:p>
        </p:txBody>
      </p:sp>
    </p:spTree>
    <p:extLst>
      <p:ext uri="{BB962C8B-B14F-4D97-AF65-F5344CB8AC3E}">
        <p14:creationId xmlns:p14="http://schemas.microsoft.com/office/powerpoint/2010/main" val="3319875388"/>
      </p:ext>
    </p:extLst>
  </p:cSld>
  <p:clrMapOvr>
    <a:masterClrMapping/>
  </p:clrMapOvr>
  <p:extLst>
    <p:ext uri="{DCECCB84-F9BA-43D5-87BE-67443E8EF086}">
      <p15:sldGuideLst xmlns:p15="http://schemas.microsoft.com/office/powerpoint/2012/main">
        <p15:guide id="1" pos="3840">
          <p15:clr>
            <a:srgbClr val="FBAE40"/>
          </p15:clr>
        </p15:guide>
        <p15:guide id="2" pos="3885">
          <p15:clr>
            <a:srgbClr val="FBAE40"/>
          </p15:clr>
        </p15:guide>
        <p15:guide id="3" pos="3795">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tags" Target="../tags/tag1.xml"/></Relationships>
</file>

<file path=ppt/slideMasters/_rels/slideMaster2.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slideLayout" Target="../slideLayouts/slideLayout10.xml"/><Relationship Id="rId7" Type="http://schemas.openxmlformats.org/officeDocument/2006/relationships/tags" Target="../tags/tag9.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theme" Target="../theme/theme2.xml"/><Relationship Id="rId5" Type="http://schemas.openxmlformats.org/officeDocument/2006/relationships/slideLayout" Target="../slideLayouts/slideLayout12.xml"/><Relationship Id="rId4" Type="http://schemas.openxmlformats.org/officeDocument/2006/relationships/slideLayout" Target="../slideLayouts/slideLayout11.xml"/><Relationship Id="rId9"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slideLayout" Target="../slideLayouts/slideLayout15.xml"/><Relationship Id="rId7" Type="http://schemas.openxmlformats.org/officeDocument/2006/relationships/tags" Target="../tags/tag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theme" Target="../theme/theme3.xml"/><Relationship Id="rId5" Type="http://schemas.openxmlformats.org/officeDocument/2006/relationships/slideLayout" Target="../slideLayouts/slideLayout17.xml"/><Relationship Id="rId4" Type="http://schemas.openxmlformats.org/officeDocument/2006/relationships/slideLayout" Target="../slideLayouts/slideLayout16.xml"/><Relationship Id="rId9" Type="http://schemas.openxmlformats.org/officeDocument/2006/relationships/image" Target="../media/image1.emf"/></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4.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4.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37.xml"/><Relationship Id="rId7" Type="http://schemas.openxmlformats.org/officeDocument/2006/relationships/slideLayout" Target="../slideLayouts/slideLayout41.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image" Target="../media/image1.emf"/><Relationship Id="rId5" Type="http://schemas.openxmlformats.org/officeDocument/2006/relationships/slideLayout" Target="../slideLayouts/slideLayout39.xml"/><Relationship Id="rId10" Type="http://schemas.openxmlformats.org/officeDocument/2006/relationships/oleObject" Target="../embeddings/oleObject1.bin"/><Relationship Id="rId4" Type="http://schemas.openxmlformats.org/officeDocument/2006/relationships/slideLayout" Target="../slideLayouts/slideLayout38.xml"/><Relationship Id="rId9" Type="http://schemas.openxmlformats.org/officeDocument/2006/relationships/tags" Target="../tags/tag21.xml"/></Relationships>
</file>

<file path=ppt/slideMasters/_rels/slideMaster6.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slideLayout" Target="../slideLayouts/slideLayout44.xml"/><Relationship Id="rId7" Type="http://schemas.openxmlformats.org/officeDocument/2006/relationships/tags" Target="../tags/tag29.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theme" Target="../theme/theme6.xml"/><Relationship Id="rId5" Type="http://schemas.openxmlformats.org/officeDocument/2006/relationships/slideLayout" Target="../slideLayouts/slideLayout46.xml"/><Relationship Id="rId4" Type="http://schemas.openxmlformats.org/officeDocument/2006/relationships/slideLayout" Target="../slideLayouts/slideLayout45.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99024E93-9080-0DCF-3BF4-A70CB8A88582}"/>
              </a:ext>
            </a:extLst>
          </p:cNvPr>
          <p:cNvGraphicFramePr>
            <a:graphicFrameLocks noChangeAspect="1"/>
          </p:cNvGraphicFramePr>
          <p:nvPr userDrawn="1">
            <p:custDataLst>
              <p:tags r:id="rId9"/>
            </p:custDataLst>
            <p:extLst>
              <p:ext uri="{D42A27DB-BD31-4B8C-83A1-F6EECF244321}">
                <p14:modId xmlns:p14="http://schemas.microsoft.com/office/powerpoint/2010/main" val="4058538582"/>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10" imgW="317" imgH="318" progId="TCLayout.ActiveDocument.1">
                  <p:embed/>
                </p:oleObj>
              </mc:Choice>
              <mc:Fallback>
                <p:oleObj name="Diapositiva de think-cell" r:id="rId10" imgW="317" imgH="318" progId="TCLayout.ActiveDocument.1">
                  <p:embed/>
                  <p:pic>
                    <p:nvPicPr>
                      <p:cNvPr id="9" name="Object 8" hidden="1">
                        <a:extLst>
                          <a:ext uri="{FF2B5EF4-FFF2-40B4-BE49-F238E27FC236}">
                            <a16:creationId xmlns:a16="http://schemas.microsoft.com/office/drawing/2014/main" id="{99024E93-9080-0DCF-3BF4-A70CB8A88582}"/>
                          </a:ext>
                        </a:extLst>
                      </p:cNvPr>
                      <p:cNvPicPr/>
                      <p:nvPr/>
                    </p:nvPicPr>
                    <p:blipFill>
                      <a:blip r:embed="rId11"/>
                      <a:stretch>
                        <a:fillRect/>
                      </a:stretch>
                    </p:blipFill>
                    <p:spPr>
                      <a:xfrm>
                        <a:off x="794" y="794"/>
                        <a:ext cx="794" cy="794"/>
                      </a:xfrm>
                      <a:prstGeom prst="rect">
                        <a:avLst/>
                      </a:prstGeom>
                    </p:spPr>
                  </p:pic>
                </p:oleObj>
              </mc:Fallback>
            </mc:AlternateContent>
          </a:graphicData>
        </a:graphic>
      </p:graphicFrame>
      <p:sp>
        <p:nvSpPr>
          <p:cNvPr id="26" name="TextBox 25">
            <a:extLst>
              <a:ext uri="{FF2B5EF4-FFF2-40B4-BE49-F238E27FC236}">
                <a16:creationId xmlns:a16="http://schemas.microsoft.com/office/drawing/2014/main" id="{A54DE5B9-F305-CC4E-9A6A-0DC78956D275}"/>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2" name="Title Placeholder 1">
            <a:extLst>
              <a:ext uri="{FF2B5EF4-FFF2-40B4-BE49-F238E27FC236}">
                <a16:creationId xmlns:a16="http://schemas.microsoft.com/office/drawing/2014/main" id="{567A189F-CDB6-4881-855E-11E780CE46B1}"/>
              </a:ext>
            </a:extLst>
          </p:cNvPr>
          <p:cNvSpPr>
            <a:spLocks noGrp="1"/>
          </p:cNvSpPr>
          <p:nvPr userDrawn="1">
            <p:ph type="title"/>
          </p:nvPr>
        </p:nvSpPr>
        <p:spPr>
          <a:xfrm>
            <a:off x="371475" y="390525"/>
            <a:ext cx="11449050" cy="990601"/>
          </a:xfrm>
          <a:prstGeom prst="rect">
            <a:avLst/>
          </a:prstGeom>
        </p:spPr>
        <p:txBody>
          <a:bodyPr vert="horz" lIns="0" tIns="0" rIns="0" bIns="0" rtlCol="0" anchor="t">
            <a:noAutofit/>
          </a:bodyPr>
          <a:lstStyle/>
          <a:p>
            <a:r>
              <a:rPr lang="en-US" dirty="0"/>
              <a:t>Template - [type of slide]</a:t>
            </a:r>
          </a:p>
        </p:txBody>
      </p:sp>
      <p:sp>
        <p:nvSpPr>
          <p:cNvPr id="3" name="Text Placeholder 2">
            <a:extLst>
              <a:ext uri="{FF2B5EF4-FFF2-40B4-BE49-F238E27FC236}">
                <a16:creationId xmlns:a16="http://schemas.microsoft.com/office/drawing/2014/main" id="{6D78F67F-4953-4937-B393-889106DBC906}"/>
              </a:ext>
            </a:extLst>
          </p:cNvPr>
          <p:cNvSpPr>
            <a:spLocks noGrp="1"/>
          </p:cNvSpPr>
          <p:nvPr userDrawn="1">
            <p:ph type="body" idx="1"/>
          </p:nvPr>
        </p:nvSpPr>
        <p:spPr>
          <a:xfrm>
            <a:off x="371475" y="1520825"/>
            <a:ext cx="11449050" cy="4791075"/>
          </a:xfrm>
          <a:prstGeom prst="rect">
            <a:avLst/>
          </a:prstGeom>
        </p:spPr>
        <p:txBody>
          <a:bodyPr vert="horz" lIns="0" tIns="0" rIns="0" bIns="0" rtlCol="0">
            <a:noAutofit/>
          </a:bodyPr>
          <a:lstStyle/>
          <a:p>
            <a:pPr lvl="0"/>
            <a:r>
              <a:rPr lang="en-US" dirty="0"/>
              <a:t>First level (copy 20pt)</a:t>
            </a:r>
          </a:p>
          <a:p>
            <a:pPr lvl="1"/>
            <a:r>
              <a:rPr lang="en-US" dirty="0"/>
              <a:t>Second level (bullet 20pt)</a:t>
            </a:r>
          </a:p>
          <a:p>
            <a:pPr lvl="2"/>
            <a:r>
              <a:rPr lang="en-US" dirty="0"/>
              <a:t>Third level (bullet 20pt)</a:t>
            </a:r>
          </a:p>
          <a:p>
            <a:pPr lvl="3"/>
            <a:r>
              <a:rPr lang="en-US" dirty="0"/>
              <a:t>Fourth level (bullet 18pt)</a:t>
            </a:r>
          </a:p>
          <a:p>
            <a:pPr lvl="4"/>
            <a:r>
              <a:rPr lang="en-US" dirty="0"/>
              <a:t>Fifth level (bullet 18pt)</a:t>
            </a:r>
          </a:p>
          <a:p>
            <a:pPr lvl="5"/>
            <a:r>
              <a:rPr lang="en-US" dirty="0"/>
              <a:t>Sixth level (copy 16pt)</a:t>
            </a:r>
          </a:p>
          <a:p>
            <a:pPr lvl="6"/>
            <a:r>
              <a:rPr lang="en-US" dirty="0"/>
              <a:t>Seventh level (small copy 12pt)</a:t>
            </a:r>
          </a:p>
          <a:p>
            <a:pPr lvl="7"/>
            <a:r>
              <a:rPr lang="en-US" dirty="0"/>
              <a:t>EIGHT LEVEL (DESCRIPTOR 10PT)</a:t>
            </a:r>
          </a:p>
          <a:p>
            <a:pPr lvl="8"/>
            <a:r>
              <a:rPr lang="en-US" dirty="0"/>
              <a:t>Ninth level (footer 8pt)</a:t>
            </a:r>
          </a:p>
        </p:txBody>
      </p:sp>
    </p:spTree>
    <p:extLst>
      <p:ext uri="{BB962C8B-B14F-4D97-AF65-F5344CB8AC3E}">
        <p14:creationId xmlns:p14="http://schemas.microsoft.com/office/powerpoint/2010/main" val="338383034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Lst>
  <p:hf sldNum="0" hdr="0" dt="0"/>
  <p:txStyles>
    <p:titleStyle>
      <a:lvl1pPr algn="l" defTabSz="914217" rtl="0" eaLnBrk="1" latinLnBrk="0" hangingPunct="1">
        <a:lnSpc>
          <a:spcPct val="80000"/>
        </a:lnSpc>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p:titleStyle>
    <p:body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3974">
          <p15:clr>
            <a:srgbClr val="5ACBF0"/>
          </p15:clr>
        </p15:guide>
        <p15:guide id="6" orient="horz" pos="7994">
          <p15:clr>
            <a:srgbClr val="5ACBF0"/>
          </p15:clr>
        </p15:guide>
        <p15:guide id="7" orient="horz" pos="8153">
          <p15:clr>
            <a:srgbClr val="5ACBF0"/>
          </p15:clr>
        </p15:guide>
        <p15:guide id="8" pos="14916">
          <p15:clr>
            <a:srgbClr val="5ACBF0"/>
          </p15:clr>
        </p15:guide>
        <p15:guide id="10" orient="horz" pos="867">
          <p15:clr>
            <a:srgbClr val="F26B43"/>
          </p15:clr>
        </p15:guide>
        <p15:guide id="15" pos="7446">
          <p15:clr>
            <a:srgbClr val="F26B43"/>
          </p15:clr>
        </p15:guide>
        <p15:guide id="16" orient="horz" pos="958">
          <p15:clr>
            <a:srgbClr val="F26B43"/>
          </p15:clr>
        </p15:guide>
        <p15:guide id="17" orient="horz" pos="232">
          <p15:clr>
            <a:srgbClr val="F26B43"/>
          </p15:clr>
        </p15:guide>
        <p15:guide id="19" orient="horz" pos="4156">
          <p15:clr>
            <a:srgbClr val="5ACBF0"/>
          </p15:clr>
        </p15:guide>
        <p15:guide id="20" pos="23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99024E93-9080-0DCF-3BF4-A70CB8A88582}"/>
              </a:ext>
            </a:extLst>
          </p:cNvPr>
          <p:cNvGraphicFramePr>
            <a:graphicFrameLocks noChangeAspect="1"/>
          </p:cNvGraphicFramePr>
          <p:nvPr userDrawn="1">
            <p:custDataLst>
              <p:tags r:id="rId7"/>
            </p:custDataLst>
            <p:extLst>
              <p:ext uri="{D42A27DB-BD31-4B8C-83A1-F6EECF244321}">
                <p14:modId xmlns:p14="http://schemas.microsoft.com/office/powerpoint/2010/main" val="4058538582"/>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8" imgW="317" imgH="318" progId="TCLayout.ActiveDocument.1">
                  <p:embed/>
                </p:oleObj>
              </mc:Choice>
              <mc:Fallback>
                <p:oleObj name="think-cell Slide" r:id="rId8" imgW="317" imgH="318" progId="TCLayout.ActiveDocument.1">
                  <p:embed/>
                  <p:pic>
                    <p:nvPicPr>
                      <p:cNvPr id="9" name="Object 8" hidden="1">
                        <a:extLst>
                          <a:ext uri="{FF2B5EF4-FFF2-40B4-BE49-F238E27FC236}">
                            <a16:creationId xmlns:a16="http://schemas.microsoft.com/office/drawing/2014/main" id="{99024E93-9080-0DCF-3BF4-A70CB8A88582}"/>
                          </a:ext>
                        </a:extLst>
                      </p:cNvPr>
                      <p:cNvPicPr/>
                      <p:nvPr/>
                    </p:nvPicPr>
                    <p:blipFill>
                      <a:blip r:embed="rId9"/>
                      <a:stretch>
                        <a:fillRect/>
                      </a:stretch>
                    </p:blipFill>
                    <p:spPr>
                      <a:xfrm>
                        <a:off x="794" y="794"/>
                        <a:ext cx="794" cy="794"/>
                      </a:xfrm>
                      <a:prstGeom prst="rect">
                        <a:avLst/>
                      </a:prstGeom>
                    </p:spPr>
                  </p:pic>
                </p:oleObj>
              </mc:Fallback>
            </mc:AlternateContent>
          </a:graphicData>
        </a:graphic>
      </p:graphicFrame>
      <p:sp>
        <p:nvSpPr>
          <p:cNvPr id="26" name="TextBox 25">
            <a:extLst>
              <a:ext uri="{FF2B5EF4-FFF2-40B4-BE49-F238E27FC236}">
                <a16:creationId xmlns:a16="http://schemas.microsoft.com/office/drawing/2014/main" id="{A54DE5B9-F305-CC4E-9A6A-0DC78956D275}"/>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2" name="Title Placeholder 1">
            <a:extLst>
              <a:ext uri="{FF2B5EF4-FFF2-40B4-BE49-F238E27FC236}">
                <a16:creationId xmlns:a16="http://schemas.microsoft.com/office/drawing/2014/main" id="{567A189F-CDB6-4881-855E-11E780CE46B1}"/>
              </a:ext>
            </a:extLst>
          </p:cNvPr>
          <p:cNvSpPr>
            <a:spLocks noGrp="1"/>
          </p:cNvSpPr>
          <p:nvPr userDrawn="1">
            <p:ph type="title"/>
          </p:nvPr>
        </p:nvSpPr>
        <p:spPr>
          <a:xfrm>
            <a:off x="371475" y="390525"/>
            <a:ext cx="11449050" cy="990601"/>
          </a:xfrm>
          <a:prstGeom prst="rect">
            <a:avLst/>
          </a:prstGeom>
        </p:spPr>
        <p:txBody>
          <a:bodyPr vert="horz" lIns="0" tIns="0" rIns="0" bIns="0" rtlCol="0" anchor="t">
            <a:noAutofit/>
          </a:bodyPr>
          <a:lstStyle/>
          <a:p>
            <a:r>
              <a:rPr lang="en-US" dirty="0"/>
              <a:t>Template - [type of slide]</a:t>
            </a:r>
          </a:p>
        </p:txBody>
      </p:sp>
      <p:sp>
        <p:nvSpPr>
          <p:cNvPr id="3" name="Text Placeholder 2">
            <a:extLst>
              <a:ext uri="{FF2B5EF4-FFF2-40B4-BE49-F238E27FC236}">
                <a16:creationId xmlns:a16="http://schemas.microsoft.com/office/drawing/2014/main" id="{6D78F67F-4953-4937-B393-889106DBC906}"/>
              </a:ext>
            </a:extLst>
          </p:cNvPr>
          <p:cNvSpPr>
            <a:spLocks noGrp="1"/>
          </p:cNvSpPr>
          <p:nvPr userDrawn="1">
            <p:ph type="body" idx="1"/>
          </p:nvPr>
        </p:nvSpPr>
        <p:spPr>
          <a:xfrm>
            <a:off x="371475" y="1520825"/>
            <a:ext cx="11449050" cy="4791075"/>
          </a:xfrm>
          <a:prstGeom prst="rect">
            <a:avLst/>
          </a:prstGeom>
        </p:spPr>
        <p:txBody>
          <a:bodyPr vert="horz" lIns="0" tIns="0" rIns="0" bIns="0" rtlCol="0">
            <a:noAutofit/>
          </a:bodyPr>
          <a:lstStyle/>
          <a:p>
            <a:pPr lvl="0"/>
            <a:r>
              <a:rPr lang="en-US" dirty="0"/>
              <a:t>First level (copy 20pt)</a:t>
            </a:r>
          </a:p>
          <a:p>
            <a:pPr lvl="1"/>
            <a:r>
              <a:rPr lang="en-US" dirty="0"/>
              <a:t>Second level (bullet 20pt)</a:t>
            </a:r>
          </a:p>
          <a:p>
            <a:pPr lvl="2"/>
            <a:r>
              <a:rPr lang="en-US" dirty="0"/>
              <a:t>Third level (bullet 20pt)</a:t>
            </a:r>
          </a:p>
          <a:p>
            <a:pPr lvl="3"/>
            <a:r>
              <a:rPr lang="en-US" dirty="0"/>
              <a:t>Fourth level (bullet 18pt)</a:t>
            </a:r>
          </a:p>
          <a:p>
            <a:pPr lvl="4"/>
            <a:r>
              <a:rPr lang="en-US" dirty="0"/>
              <a:t>Fifth level (bullet 18pt)</a:t>
            </a:r>
          </a:p>
          <a:p>
            <a:pPr lvl="5"/>
            <a:r>
              <a:rPr lang="en-US" dirty="0"/>
              <a:t>Sixth level (copy 16pt)</a:t>
            </a:r>
          </a:p>
          <a:p>
            <a:pPr lvl="6"/>
            <a:r>
              <a:rPr lang="en-US" dirty="0"/>
              <a:t>Seventh level (small copy 12pt)</a:t>
            </a:r>
          </a:p>
          <a:p>
            <a:pPr lvl="7"/>
            <a:r>
              <a:rPr lang="en-US" dirty="0"/>
              <a:t>EIGHT LEVEL (DESCRIPTOR 10PT)</a:t>
            </a:r>
          </a:p>
          <a:p>
            <a:pPr lvl="8"/>
            <a:r>
              <a:rPr lang="en-US" dirty="0"/>
              <a:t>Ninth level (footer 8pt)</a:t>
            </a:r>
          </a:p>
        </p:txBody>
      </p:sp>
    </p:spTree>
    <p:extLst>
      <p:ext uri="{BB962C8B-B14F-4D97-AF65-F5344CB8AC3E}">
        <p14:creationId xmlns:p14="http://schemas.microsoft.com/office/powerpoint/2010/main" val="1710880655"/>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Lst>
  <p:hf sldNum="0" hdr="0" dt="0"/>
  <p:txStyles>
    <p:titleStyle>
      <a:lvl1pPr algn="l" defTabSz="914217" rtl="0" eaLnBrk="1" latinLnBrk="0" hangingPunct="1">
        <a:lnSpc>
          <a:spcPct val="80000"/>
        </a:lnSpc>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p:titleStyle>
    <p:body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3974">
          <p15:clr>
            <a:srgbClr val="5ACBF0"/>
          </p15:clr>
        </p15:guide>
        <p15:guide id="6" orient="horz" pos="7994">
          <p15:clr>
            <a:srgbClr val="5ACBF0"/>
          </p15:clr>
        </p15:guide>
        <p15:guide id="7" orient="horz" pos="8153">
          <p15:clr>
            <a:srgbClr val="5ACBF0"/>
          </p15:clr>
        </p15:guide>
        <p15:guide id="8" pos="14916">
          <p15:clr>
            <a:srgbClr val="5ACBF0"/>
          </p15:clr>
        </p15:guide>
        <p15:guide id="10" orient="horz" pos="867">
          <p15:clr>
            <a:srgbClr val="F26B43"/>
          </p15:clr>
        </p15:guide>
        <p15:guide id="15" pos="7446">
          <p15:clr>
            <a:srgbClr val="F26B43"/>
          </p15:clr>
        </p15:guide>
        <p15:guide id="16" orient="horz" pos="958">
          <p15:clr>
            <a:srgbClr val="F26B43"/>
          </p15:clr>
        </p15:guide>
        <p15:guide id="17" orient="horz" pos="232">
          <p15:clr>
            <a:srgbClr val="F26B43"/>
          </p15:clr>
        </p15:guide>
        <p15:guide id="19" orient="horz" pos="4156">
          <p15:clr>
            <a:srgbClr val="5ACBF0"/>
          </p15:clr>
        </p15:guide>
        <p15:guide id="20" pos="23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99024E93-9080-0DCF-3BF4-A70CB8A88582}"/>
              </a:ext>
            </a:extLst>
          </p:cNvPr>
          <p:cNvGraphicFramePr>
            <a:graphicFrameLocks noChangeAspect="1"/>
          </p:cNvGraphicFramePr>
          <p:nvPr userDrawn="1">
            <p:custDataLst>
              <p:tags r:id="rId7"/>
            </p:custDataLst>
            <p:extLst>
              <p:ext uri="{D42A27DB-BD31-4B8C-83A1-F6EECF244321}">
                <p14:modId xmlns:p14="http://schemas.microsoft.com/office/powerpoint/2010/main" val="4058538582"/>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8" imgW="317" imgH="318" progId="TCLayout.ActiveDocument.1">
                  <p:embed/>
                </p:oleObj>
              </mc:Choice>
              <mc:Fallback>
                <p:oleObj name="think-cell Slide" r:id="rId8" imgW="317" imgH="318" progId="TCLayout.ActiveDocument.1">
                  <p:embed/>
                  <p:pic>
                    <p:nvPicPr>
                      <p:cNvPr id="9" name="Object 8" hidden="1">
                        <a:extLst>
                          <a:ext uri="{FF2B5EF4-FFF2-40B4-BE49-F238E27FC236}">
                            <a16:creationId xmlns:a16="http://schemas.microsoft.com/office/drawing/2014/main" id="{99024E93-9080-0DCF-3BF4-A70CB8A88582}"/>
                          </a:ext>
                        </a:extLst>
                      </p:cNvPr>
                      <p:cNvPicPr/>
                      <p:nvPr/>
                    </p:nvPicPr>
                    <p:blipFill>
                      <a:blip r:embed="rId9"/>
                      <a:stretch>
                        <a:fillRect/>
                      </a:stretch>
                    </p:blipFill>
                    <p:spPr>
                      <a:xfrm>
                        <a:off x="794" y="794"/>
                        <a:ext cx="794" cy="794"/>
                      </a:xfrm>
                      <a:prstGeom prst="rect">
                        <a:avLst/>
                      </a:prstGeom>
                    </p:spPr>
                  </p:pic>
                </p:oleObj>
              </mc:Fallback>
            </mc:AlternateContent>
          </a:graphicData>
        </a:graphic>
      </p:graphicFrame>
      <p:sp>
        <p:nvSpPr>
          <p:cNvPr id="26" name="TextBox 25">
            <a:extLst>
              <a:ext uri="{FF2B5EF4-FFF2-40B4-BE49-F238E27FC236}">
                <a16:creationId xmlns:a16="http://schemas.microsoft.com/office/drawing/2014/main" id="{A54DE5B9-F305-CC4E-9A6A-0DC78956D275}"/>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2" name="Title Placeholder 1">
            <a:extLst>
              <a:ext uri="{FF2B5EF4-FFF2-40B4-BE49-F238E27FC236}">
                <a16:creationId xmlns:a16="http://schemas.microsoft.com/office/drawing/2014/main" id="{567A189F-CDB6-4881-855E-11E780CE46B1}"/>
              </a:ext>
            </a:extLst>
          </p:cNvPr>
          <p:cNvSpPr>
            <a:spLocks noGrp="1"/>
          </p:cNvSpPr>
          <p:nvPr userDrawn="1">
            <p:ph type="title"/>
          </p:nvPr>
        </p:nvSpPr>
        <p:spPr>
          <a:xfrm>
            <a:off x="371475" y="390525"/>
            <a:ext cx="11449050" cy="990601"/>
          </a:xfrm>
          <a:prstGeom prst="rect">
            <a:avLst/>
          </a:prstGeom>
        </p:spPr>
        <p:txBody>
          <a:bodyPr vert="horz" lIns="0" tIns="0" rIns="0" bIns="0" rtlCol="0" anchor="t">
            <a:noAutofit/>
          </a:bodyPr>
          <a:lstStyle/>
          <a:p>
            <a:r>
              <a:rPr lang="en-US" dirty="0"/>
              <a:t>Template - [type of slide]</a:t>
            </a:r>
          </a:p>
        </p:txBody>
      </p:sp>
      <p:sp>
        <p:nvSpPr>
          <p:cNvPr id="3" name="Text Placeholder 2">
            <a:extLst>
              <a:ext uri="{FF2B5EF4-FFF2-40B4-BE49-F238E27FC236}">
                <a16:creationId xmlns:a16="http://schemas.microsoft.com/office/drawing/2014/main" id="{6D78F67F-4953-4937-B393-889106DBC906}"/>
              </a:ext>
            </a:extLst>
          </p:cNvPr>
          <p:cNvSpPr>
            <a:spLocks noGrp="1"/>
          </p:cNvSpPr>
          <p:nvPr userDrawn="1">
            <p:ph type="body" idx="1"/>
          </p:nvPr>
        </p:nvSpPr>
        <p:spPr>
          <a:xfrm>
            <a:off x="371475" y="1520825"/>
            <a:ext cx="11449050" cy="4791075"/>
          </a:xfrm>
          <a:prstGeom prst="rect">
            <a:avLst/>
          </a:prstGeom>
        </p:spPr>
        <p:txBody>
          <a:bodyPr vert="horz" lIns="0" tIns="0" rIns="0" bIns="0" rtlCol="0">
            <a:noAutofit/>
          </a:bodyPr>
          <a:lstStyle/>
          <a:p>
            <a:pPr lvl="0"/>
            <a:r>
              <a:rPr lang="en-US" dirty="0"/>
              <a:t>First level (copy 20pt)</a:t>
            </a:r>
          </a:p>
          <a:p>
            <a:pPr lvl="1"/>
            <a:r>
              <a:rPr lang="en-US" dirty="0"/>
              <a:t>Second level (bullet 20pt)</a:t>
            </a:r>
          </a:p>
          <a:p>
            <a:pPr lvl="2"/>
            <a:r>
              <a:rPr lang="en-US" dirty="0"/>
              <a:t>Third level (bullet 20pt)</a:t>
            </a:r>
          </a:p>
          <a:p>
            <a:pPr lvl="3"/>
            <a:r>
              <a:rPr lang="en-US" dirty="0"/>
              <a:t>Fourth level (bullet 18pt)</a:t>
            </a:r>
          </a:p>
          <a:p>
            <a:pPr lvl="4"/>
            <a:r>
              <a:rPr lang="en-US" dirty="0"/>
              <a:t>Fifth level (bullet 18pt)</a:t>
            </a:r>
          </a:p>
          <a:p>
            <a:pPr lvl="5"/>
            <a:r>
              <a:rPr lang="en-US" dirty="0"/>
              <a:t>Sixth level (copy 16pt)</a:t>
            </a:r>
          </a:p>
          <a:p>
            <a:pPr lvl="6"/>
            <a:r>
              <a:rPr lang="en-US" dirty="0"/>
              <a:t>Seventh level (small copy 12pt)</a:t>
            </a:r>
          </a:p>
          <a:p>
            <a:pPr lvl="7"/>
            <a:r>
              <a:rPr lang="en-US" dirty="0"/>
              <a:t>EIGHT LEVEL (DESCRIPTOR 10PT)</a:t>
            </a:r>
          </a:p>
          <a:p>
            <a:pPr lvl="8"/>
            <a:r>
              <a:rPr lang="en-US" dirty="0"/>
              <a:t>Ninth level (footer 8pt)</a:t>
            </a:r>
          </a:p>
        </p:txBody>
      </p:sp>
    </p:spTree>
    <p:extLst>
      <p:ext uri="{BB962C8B-B14F-4D97-AF65-F5344CB8AC3E}">
        <p14:creationId xmlns:p14="http://schemas.microsoft.com/office/powerpoint/2010/main" val="145131952"/>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Lst>
  <p:hf sldNum="0" hdr="0" dt="0"/>
  <p:txStyles>
    <p:titleStyle>
      <a:lvl1pPr algn="l" defTabSz="914217" rtl="0" eaLnBrk="1" latinLnBrk="0" hangingPunct="1">
        <a:lnSpc>
          <a:spcPct val="80000"/>
        </a:lnSpc>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p:titleStyle>
    <p:body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3974">
          <p15:clr>
            <a:srgbClr val="5ACBF0"/>
          </p15:clr>
        </p15:guide>
        <p15:guide id="6" orient="horz" pos="7994">
          <p15:clr>
            <a:srgbClr val="5ACBF0"/>
          </p15:clr>
        </p15:guide>
        <p15:guide id="7" orient="horz" pos="8153">
          <p15:clr>
            <a:srgbClr val="5ACBF0"/>
          </p15:clr>
        </p15:guide>
        <p15:guide id="8" pos="14916">
          <p15:clr>
            <a:srgbClr val="5ACBF0"/>
          </p15:clr>
        </p15:guide>
        <p15:guide id="10" orient="horz" pos="867">
          <p15:clr>
            <a:srgbClr val="F26B43"/>
          </p15:clr>
        </p15:guide>
        <p15:guide id="15" pos="7446">
          <p15:clr>
            <a:srgbClr val="F26B43"/>
          </p15:clr>
        </p15:guide>
        <p15:guide id="16" orient="horz" pos="958">
          <p15:clr>
            <a:srgbClr val="F26B43"/>
          </p15:clr>
        </p15:guide>
        <p15:guide id="17" orient="horz" pos="232">
          <p15:clr>
            <a:srgbClr val="F26B43"/>
          </p15:clr>
        </p15:guide>
        <p15:guide id="19" orient="horz" pos="4156">
          <p15:clr>
            <a:srgbClr val="5ACBF0"/>
          </p15:clr>
        </p15:guide>
        <p15:guide id="20" pos="23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9/13/2025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03982485"/>
      </p:ext>
    </p:extLst>
  </p:cSld>
  <p:clrMap bg1="dk1" tx1="lt1" bg2="dk2" tx2="lt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99024E93-9080-0DCF-3BF4-A70CB8A88582}"/>
              </a:ext>
            </a:extLst>
          </p:cNvPr>
          <p:cNvGraphicFramePr>
            <a:graphicFrameLocks noChangeAspect="1"/>
          </p:cNvGraphicFramePr>
          <p:nvPr userDrawn="1">
            <p:custDataLst>
              <p:tags r:id="rId9"/>
            </p:custDataLst>
            <p:extLst>
              <p:ext uri="{D42A27DB-BD31-4B8C-83A1-F6EECF244321}">
                <p14:modId xmlns:p14="http://schemas.microsoft.com/office/powerpoint/2010/main" val="4058538582"/>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Diapositiva de think-cell" r:id="rId10" imgW="317" imgH="318" progId="TCLayout.ActiveDocument.1">
                  <p:embed/>
                </p:oleObj>
              </mc:Choice>
              <mc:Fallback>
                <p:oleObj name="Diapositiva de think-cell" r:id="rId10" imgW="317" imgH="318" progId="TCLayout.ActiveDocument.1">
                  <p:embed/>
                  <p:pic>
                    <p:nvPicPr>
                      <p:cNvPr id="9" name="Object 8" hidden="1">
                        <a:extLst>
                          <a:ext uri="{FF2B5EF4-FFF2-40B4-BE49-F238E27FC236}">
                            <a16:creationId xmlns:a16="http://schemas.microsoft.com/office/drawing/2014/main" id="{99024E93-9080-0DCF-3BF4-A70CB8A88582}"/>
                          </a:ext>
                        </a:extLst>
                      </p:cNvPr>
                      <p:cNvPicPr/>
                      <p:nvPr/>
                    </p:nvPicPr>
                    <p:blipFill>
                      <a:blip r:embed="rId11"/>
                      <a:stretch>
                        <a:fillRect/>
                      </a:stretch>
                    </p:blipFill>
                    <p:spPr>
                      <a:xfrm>
                        <a:off x="794" y="794"/>
                        <a:ext cx="794" cy="794"/>
                      </a:xfrm>
                      <a:prstGeom prst="rect">
                        <a:avLst/>
                      </a:prstGeom>
                    </p:spPr>
                  </p:pic>
                </p:oleObj>
              </mc:Fallback>
            </mc:AlternateContent>
          </a:graphicData>
        </a:graphic>
      </p:graphicFrame>
      <p:sp>
        <p:nvSpPr>
          <p:cNvPr id="26" name="TextBox 25">
            <a:extLst>
              <a:ext uri="{FF2B5EF4-FFF2-40B4-BE49-F238E27FC236}">
                <a16:creationId xmlns:a16="http://schemas.microsoft.com/office/drawing/2014/main" id="{A54DE5B9-F305-CC4E-9A6A-0DC78956D275}"/>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2" name="Title Placeholder 1">
            <a:extLst>
              <a:ext uri="{FF2B5EF4-FFF2-40B4-BE49-F238E27FC236}">
                <a16:creationId xmlns:a16="http://schemas.microsoft.com/office/drawing/2014/main" id="{567A189F-CDB6-4881-855E-11E780CE46B1}"/>
              </a:ext>
            </a:extLst>
          </p:cNvPr>
          <p:cNvSpPr>
            <a:spLocks noGrp="1"/>
          </p:cNvSpPr>
          <p:nvPr userDrawn="1">
            <p:ph type="title"/>
          </p:nvPr>
        </p:nvSpPr>
        <p:spPr>
          <a:xfrm>
            <a:off x="371475" y="390525"/>
            <a:ext cx="11449050" cy="990601"/>
          </a:xfrm>
          <a:prstGeom prst="rect">
            <a:avLst/>
          </a:prstGeom>
        </p:spPr>
        <p:txBody>
          <a:bodyPr vert="horz" lIns="0" tIns="0" rIns="0" bIns="0" rtlCol="0" anchor="t">
            <a:noAutofit/>
          </a:bodyPr>
          <a:lstStyle/>
          <a:p>
            <a:r>
              <a:rPr lang="en-US" dirty="0"/>
              <a:t>Template - [type of slide]</a:t>
            </a:r>
          </a:p>
        </p:txBody>
      </p:sp>
      <p:sp>
        <p:nvSpPr>
          <p:cNvPr id="3" name="Text Placeholder 2">
            <a:extLst>
              <a:ext uri="{FF2B5EF4-FFF2-40B4-BE49-F238E27FC236}">
                <a16:creationId xmlns:a16="http://schemas.microsoft.com/office/drawing/2014/main" id="{6D78F67F-4953-4937-B393-889106DBC906}"/>
              </a:ext>
            </a:extLst>
          </p:cNvPr>
          <p:cNvSpPr>
            <a:spLocks noGrp="1"/>
          </p:cNvSpPr>
          <p:nvPr userDrawn="1">
            <p:ph type="body" idx="1"/>
          </p:nvPr>
        </p:nvSpPr>
        <p:spPr>
          <a:xfrm>
            <a:off x="371475" y="1520825"/>
            <a:ext cx="11449050" cy="4791075"/>
          </a:xfrm>
          <a:prstGeom prst="rect">
            <a:avLst/>
          </a:prstGeom>
        </p:spPr>
        <p:txBody>
          <a:bodyPr vert="horz" lIns="0" tIns="0" rIns="0" bIns="0" rtlCol="0">
            <a:noAutofit/>
          </a:bodyPr>
          <a:lstStyle/>
          <a:p>
            <a:pPr lvl="0"/>
            <a:r>
              <a:rPr lang="en-US" dirty="0"/>
              <a:t>First level (copy 20pt)</a:t>
            </a:r>
          </a:p>
          <a:p>
            <a:pPr lvl="1"/>
            <a:r>
              <a:rPr lang="en-US" dirty="0"/>
              <a:t>Second level (bullet 20pt)</a:t>
            </a:r>
          </a:p>
          <a:p>
            <a:pPr lvl="2"/>
            <a:r>
              <a:rPr lang="en-US" dirty="0"/>
              <a:t>Third level (bullet 20pt)</a:t>
            </a:r>
          </a:p>
          <a:p>
            <a:pPr lvl="3"/>
            <a:r>
              <a:rPr lang="en-US" dirty="0"/>
              <a:t>Fourth level (bullet 18pt)</a:t>
            </a:r>
          </a:p>
          <a:p>
            <a:pPr lvl="4"/>
            <a:r>
              <a:rPr lang="en-US" dirty="0"/>
              <a:t>Fifth level (bullet 18pt)</a:t>
            </a:r>
          </a:p>
          <a:p>
            <a:pPr lvl="5"/>
            <a:r>
              <a:rPr lang="en-US" dirty="0"/>
              <a:t>Sixth level (copy 16pt)</a:t>
            </a:r>
          </a:p>
          <a:p>
            <a:pPr lvl="6"/>
            <a:r>
              <a:rPr lang="en-US" dirty="0"/>
              <a:t>Seventh level (small copy 12pt)</a:t>
            </a:r>
          </a:p>
          <a:p>
            <a:pPr lvl="7"/>
            <a:r>
              <a:rPr lang="en-US" dirty="0"/>
              <a:t>EIGHT LEVEL (DESCRIPTOR 10PT)</a:t>
            </a:r>
          </a:p>
          <a:p>
            <a:pPr lvl="8"/>
            <a:r>
              <a:rPr lang="en-US" dirty="0"/>
              <a:t>Ninth level (footer 8pt)</a:t>
            </a:r>
          </a:p>
        </p:txBody>
      </p:sp>
    </p:spTree>
    <p:extLst>
      <p:ext uri="{BB962C8B-B14F-4D97-AF65-F5344CB8AC3E}">
        <p14:creationId xmlns:p14="http://schemas.microsoft.com/office/powerpoint/2010/main" val="3747546269"/>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Lst>
  <p:hf sldNum="0" hdr="0" dt="0"/>
  <p:txStyles>
    <p:titleStyle>
      <a:lvl1pPr algn="l" defTabSz="914217" rtl="0" eaLnBrk="1" latinLnBrk="0" hangingPunct="1">
        <a:lnSpc>
          <a:spcPct val="80000"/>
        </a:lnSpc>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p:titleStyle>
    <p:body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3974">
          <p15:clr>
            <a:srgbClr val="5ACBF0"/>
          </p15:clr>
        </p15:guide>
        <p15:guide id="6" orient="horz" pos="7994">
          <p15:clr>
            <a:srgbClr val="5ACBF0"/>
          </p15:clr>
        </p15:guide>
        <p15:guide id="7" orient="horz" pos="8153">
          <p15:clr>
            <a:srgbClr val="5ACBF0"/>
          </p15:clr>
        </p15:guide>
        <p15:guide id="8" pos="14916">
          <p15:clr>
            <a:srgbClr val="5ACBF0"/>
          </p15:clr>
        </p15:guide>
        <p15:guide id="10" orient="horz" pos="867">
          <p15:clr>
            <a:srgbClr val="F26B43"/>
          </p15:clr>
        </p15:guide>
        <p15:guide id="15" pos="7446">
          <p15:clr>
            <a:srgbClr val="F26B43"/>
          </p15:clr>
        </p15:guide>
        <p15:guide id="16" orient="horz" pos="958">
          <p15:clr>
            <a:srgbClr val="F26B43"/>
          </p15:clr>
        </p15:guide>
        <p15:guide id="17" orient="horz" pos="232">
          <p15:clr>
            <a:srgbClr val="F26B43"/>
          </p15:clr>
        </p15:guide>
        <p15:guide id="19" orient="horz" pos="4156">
          <p15:clr>
            <a:srgbClr val="5ACBF0"/>
          </p15:clr>
        </p15:guide>
        <p15:guide id="20" pos="234">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99024E93-9080-0DCF-3BF4-A70CB8A88582}"/>
              </a:ext>
            </a:extLst>
          </p:cNvPr>
          <p:cNvGraphicFramePr>
            <a:graphicFrameLocks noChangeAspect="1"/>
          </p:cNvGraphicFramePr>
          <p:nvPr userDrawn="1">
            <p:custDataLst>
              <p:tags r:id="rId7"/>
            </p:custDataLst>
            <p:extLst>
              <p:ext uri="{D42A27DB-BD31-4B8C-83A1-F6EECF244321}">
                <p14:modId xmlns:p14="http://schemas.microsoft.com/office/powerpoint/2010/main" val="4058538582"/>
              </p:ext>
            </p:extLst>
          </p:nvPr>
        </p:nvGraphicFramePr>
        <p:xfrm>
          <a:off x="794" y="794"/>
          <a:ext cx="794" cy="794"/>
        </p:xfrm>
        <a:graphic>
          <a:graphicData uri="http://schemas.openxmlformats.org/presentationml/2006/ole">
            <mc:AlternateContent xmlns:mc="http://schemas.openxmlformats.org/markup-compatibility/2006">
              <mc:Choice xmlns:v="urn:schemas-microsoft-com:vml" Requires="v">
                <p:oleObj name="think-cell Slide" r:id="rId8" imgW="317" imgH="318" progId="TCLayout.ActiveDocument.1">
                  <p:embed/>
                </p:oleObj>
              </mc:Choice>
              <mc:Fallback>
                <p:oleObj name="think-cell Slide" r:id="rId8" imgW="317" imgH="318" progId="TCLayout.ActiveDocument.1">
                  <p:embed/>
                  <p:pic>
                    <p:nvPicPr>
                      <p:cNvPr id="9" name="Object 8" hidden="1">
                        <a:extLst>
                          <a:ext uri="{FF2B5EF4-FFF2-40B4-BE49-F238E27FC236}">
                            <a16:creationId xmlns:a16="http://schemas.microsoft.com/office/drawing/2014/main" id="{99024E93-9080-0DCF-3BF4-A70CB8A88582}"/>
                          </a:ext>
                        </a:extLst>
                      </p:cNvPr>
                      <p:cNvPicPr/>
                      <p:nvPr/>
                    </p:nvPicPr>
                    <p:blipFill>
                      <a:blip r:embed="rId9"/>
                      <a:stretch>
                        <a:fillRect/>
                      </a:stretch>
                    </p:blipFill>
                    <p:spPr>
                      <a:xfrm>
                        <a:off x="794" y="794"/>
                        <a:ext cx="794" cy="794"/>
                      </a:xfrm>
                      <a:prstGeom prst="rect">
                        <a:avLst/>
                      </a:prstGeom>
                    </p:spPr>
                  </p:pic>
                </p:oleObj>
              </mc:Fallback>
            </mc:AlternateContent>
          </a:graphicData>
        </a:graphic>
      </p:graphicFrame>
      <p:sp>
        <p:nvSpPr>
          <p:cNvPr id="26" name="TextBox 25">
            <a:extLst>
              <a:ext uri="{FF2B5EF4-FFF2-40B4-BE49-F238E27FC236}">
                <a16:creationId xmlns:a16="http://schemas.microsoft.com/office/drawing/2014/main" id="{A54DE5B9-F305-CC4E-9A6A-0DC78956D275}"/>
              </a:ext>
            </a:extLst>
          </p:cNvPr>
          <p:cNvSpPr txBox="1"/>
          <p:nvPr userDrawn="1"/>
        </p:nvSpPr>
        <p:spPr>
          <a:xfrm>
            <a:off x="11430000" y="6480794"/>
            <a:ext cx="381000" cy="205775"/>
          </a:xfrm>
          <a:prstGeom prst="rect">
            <a:avLst/>
          </a:prstGeom>
          <a:noFill/>
        </p:spPr>
        <p:txBody>
          <a:bodyPr wrap="square" lIns="0" tIns="0" rIns="0" bIns="0" rtlCol="0" anchor="ctr">
            <a:noAutofit/>
          </a:bodyPr>
          <a:lstStyle/>
          <a:p>
            <a:pPr marL="0" marR="0" lvl="0" indent="0" algn="r" defTabSz="228554" rtl="0" eaLnBrk="1" fontAlgn="auto" latinLnBrk="0" hangingPunct="1">
              <a:lnSpc>
                <a:spcPct val="100000"/>
              </a:lnSpc>
              <a:spcBef>
                <a:spcPts val="0"/>
              </a:spcBef>
              <a:spcAft>
                <a:spcPts val="1200"/>
              </a:spcAft>
              <a:buClrTx/>
              <a:buSzTx/>
              <a:buFontTx/>
              <a:buNone/>
              <a:tabLst/>
              <a:defRPr/>
            </a:pPr>
            <a:fld id="{8A1971D9-5B62-3C46-9EC9-FDAAB88557B2}" type="slidenum">
              <a:rPr lang="en-GB" sz="800" smtClean="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rPr>
              <a:pPr marL="0" marR="0" lvl="0" indent="0" algn="r" defTabSz="228554" rtl="0" eaLnBrk="1" fontAlgn="auto" latinLnBrk="0" hangingPunct="1">
                <a:lnSpc>
                  <a:spcPct val="100000"/>
                </a:lnSpc>
                <a:spcBef>
                  <a:spcPts val="0"/>
                </a:spcBef>
                <a:spcAft>
                  <a:spcPts val="1200"/>
                </a:spcAft>
                <a:buClrTx/>
                <a:buSzTx/>
                <a:buFontTx/>
                <a:buNone/>
                <a:tabLst/>
                <a:defRPr/>
              </a:pPr>
              <a:t>‹#›</a:t>
            </a:fld>
            <a:endParaRPr lang="en-US" sz="3599" noProof="0" dirty="0">
              <a:solidFill>
                <a:schemeClr val="tx1">
                  <a:alpha val="75000"/>
                </a:schemeClr>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endParaRPr>
          </a:p>
        </p:txBody>
      </p:sp>
      <p:sp>
        <p:nvSpPr>
          <p:cNvPr id="2" name="Title Placeholder 1">
            <a:extLst>
              <a:ext uri="{FF2B5EF4-FFF2-40B4-BE49-F238E27FC236}">
                <a16:creationId xmlns:a16="http://schemas.microsoft.com/office/drawing/2014/main" id="{567A189F-CDB6-4881-855E-11E780CE46B1}"/>
              </a:ext>
            </a:extLst>
          </p:cNvPr>
          <p:cNvSpPr>
            <a:spLocks noGrp="1"/>
          </p:cNvSpPr>
          <p:nvPr userDrawn="1">
            <p:ph type="title"/>
          </p:nvPr>
        </p:nvSpPr>
        <p:spPr>
          <a:xfrm>
            <a:off x="371475" y="390525"/>
            <a:ext cx="11449050" cy="990601"/>
          </a:xfrm>
          <a:prstGeom prst="rect">
            <a:avLst/>
          </a:prstGeom>
        </p:spPr>
        <p:txBody>
          <a:bodyPr vert="horz" lIns="0" tIns="0" rIns="0" bIns="0" rtlCol="0" anchor="t">
            <a:noAutofit/>
          </a:bodyPr>
          <a:lstStyle/>
          <a:p>
            <a:r>
              <a:rPr lang="en-US" dirty="0"/>
              <a:t>Template - [type of slide]</a:t>
            </a:r>
          </a:p>
        </p:txBody>
      </p:sp>
      <p:sp>
        <p:nvSpPr>
          <p:cNvPr id="3" name="Text Placeholder 2">
            <a:extLst>
              <a:ext uri="{FF2B5EF4-FFF2-40B4-BE49-F238E27FC236}">
                <a16:creationId xmlns:a16="http://schemas.microsoft.com/office/drawing/2014/main" id="{6D78F67F-4953-4937-B393-889106DBC906}"/>
              </a:ext>
            </a:extLst>
          </p:cNvPr>
          <p:cNvSpPr>
            <a:spLocks noGrp="1"/>
          </p:cNvSpPr>
          <p:nvPr userDrawn="1">
            <p:ph type="body" idx="1"/>
          </p:nvPr>
        </p:nvSpPr>
        <p:spPr>
          <a:xfrm>
            <a:off x="371475" y="1520825"/>
            <a:ext cx="11449050" cy="4791075"/>
          </a:xfrm>
          <a:prstGeom prst="rect">
            <a:avLst/>
          </a:prstGeom>
        </p:spPr>
        <p:txBody>
          <a:bodyPr vert="horz" lIns="0" tIns="0" rIns="0" bIns="0" rtlCol="0">
            <a:noAutofit/>
          </a:bodyPr>
          <a:lstStyle/>
          <a:p>
            <a:pPr lvl="0"/>
            <a:r>
              <a:rPr lang="en-US" dirty="0"/>
              <a:t>First level (copy 20pt)</a:t>
            </a:r>
          </a:p>
          <a:p>
            <a:pPr lvl="1"/>
            <a:r>
              <a:rPr lang="en-US" dirty="0"/>
              <a:t>Second level (bullet 20pt)</a:t>
            </a:r>
          </a:p>
          <a:p>
            <a:pPr lvl="2"/>
            <a:r>
              <a:rPr lang="en-US" dirty="0"/>
              <a:t>Third level (bullet 20pt)</a:t>
            </a:r>
          </a:p>
          <a:p>
            <a:pPr lvl="3"/>
            <a:r>
              <a:rPr lang="en-US" dirty="0"/>
              <a:t>Fourth level (bullet 18pt)</a:t>
            </a:r>
          </a:p>
          <a:p>
            <a:pPr lvl="4"/>
            <a:r>
              <a:rPr lang="en-US" dirty="0"/>
              <a:t>Fifth level (bullet 18pt)</a:t>
            </a:r>
          </a:p>
          <a:p>
            <a:pPr lvl="5"/>
            <a:r>
              <a:rPr lang="en-US" dirty="0"/>
              <a:t>Sixth level (copy 16pt)</a:t>
            </a:r>
          </a:p>
          <a:p>
            <a:pPr lvl="6"/>
            <a:r>
              <a:rPr lang="en-US" dirty="0"/>
              <a:t>Seventh level (small copy 12pt)</a:t>
            </a:r>
          </a:p>
          <a:p>
            <a:pPr lvl="7"/>
            <a:r>
              <a:rPr lang="en-US" dirty="0"/>
              <a:t>EIGHT LEVEL (DESCRIPTOR 10PT)</a:t>
            </a:r>
          </a:p>
          <a:p>
            <a:pPr lvl="8"/>
            <a:r>
              <a:rPr lang="en-US" dirty="0"/>
              <a:t>Ninth level (footer 8pt)</a:t>
            </a:r>
          </a:p>
        </p:txBody>
      </p:sp>
    </p:spTree>
    <p:extLst>
      <p:ext uri="{BB962C8B-B14F-4D97-AF65-F5344CB8AC3E}">
        <p14:creationId xmlns:p14="http://schemas.microsoft.com/office/powerpoint/2010/main" val="3460449856"/>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Lst>
  <p:hf sldNum="0" hdr="0" dt="0"/>
  <p:txStyles>
    <p:titleStyle>
      <a:lvl1pPr algn="l" defTabSz="914217" rtl="0" eaLnBrk="1" latinLnBrk="0" hangingPunct="1">
        <a:lnSpc>
          <a:spcPct val="80000"/>
        </a:lnSpc>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p:titleStyle>
    <p:bodyStyle>
      <a:lvl1pPr marL="0" indent="0" algn="l" defTabSz="228554" rtl="0" eaLnBrk="1" latinLnBrk="0" hangingPunct="1">
        <a:lnSpc>
          <a:spcPct val="100000"/>
        </a:lnSpc>
        <a:spcBef>
          <a:spcPts val="0"/>
        </a:spcBef>
        <a:spcAft>
          <a:spcPts val="1200"/>
        </a:spcAft>
        <a:buFont typeface="Arial" panose="020B0604020202020204" pitchFamily="34" charset="0"/>
        <a:buNone/>
        <a:defRPr sz="18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vl2pPr marL="228554" indent="-228554" algn="l" defTabSz="228554" rtl="0" eaLnBrk="1" latinLnBrk="0" hangingPunct="1">
        <a:lnSpc>
          <a:spcPct val="100000"/>
        </a:lnSpc>
        <a:spcBef>
          <a:spcPts val="0"/>
        </a:spcBef>
        <a:spcAft>
          <a:spcPts val="1200"/>
        </a:spcAft>
        <a:buClrTx/>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2pPr>
      <a:lvl3pPr marL="457109" indent="-228554" algn="l" defTabSz="228554" rtl="0" eaLnBrk="1" latinLnBrk="0" hangingPunct="1">
        <a:lnSpc>
          <a:spcPct val="100000"/>
        </a:lnSpc>
        <a:spcBef>
          <a:spcPts val="0"/>
        </a:spcBef>
        <a:spcAft>
          <a:spcPts val="1200"/>
        </a:spcAft>
        <a:buFont typeface="Verdana"/>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3pPr>
      <a:lvl4pPr marL="685663" indent="-228554" algn="l" defTabSz="228554" rtl="0" eaLnBrk="1" latinLnBrk="0" hangingPunct="1">
        <a:lnSpc>
          <a:spcPct val="100000"/>
        </a:lnSpc>
        <a:spcBef>
          <a:spcPts val="0"/>
        </a:spcBef>
        <a:spcAft>
          <a:spcPts val="1200"/>
        </a:spcAft>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4pPr>
      <a:lvl5pPr marL="914217" indent="-228554" algn="l" defTabSz="228554" rtl="0" eaLnBrk="1" latinLnBrk="0" hangingPunct="1">
        <a:lnSpc>
          <a:spcPct val="100000"/>
        </a:lnSpc>
        <a:spcBef>
          <a:spcPts val="0"/>
        </a:spcBef>
        <a:spcAft>
          <a:spcPts val="1200"/>
        </a:spcAft>
        <a:buFont typeface="Verdana"/>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5pPr>
      <a:lvl6pPr marL="11111" indent="0" algn="l" defTabSz="228554" rtl="0" eaLnBrk="1" latinLnBrk="0" hangingPunct="1">
        <a:lnSpc>
          <a:spcPct val="90000"/>
        </a:lnSpc>
        <a:spcBef>
          <a:spcPts val="0"/>
        </a:spcBef>
        <a:spcAft>
          <a:spcPts val="1200"/>
        </a:spcAft>
        <a:buFont typeface="Graphik" panose="020B0503030202060203" pitchFamily="34" charset="0"/>
        <a:buNone/>
        <a:tabLst/>
        <a:defRPr sz="14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6pPr>
      <a:lvl7pPr marL="0" indent="0" algn="l" defTabSz="228554" rtl="0" eaLnBrk="1" latinLnBrk="0" hangingPunct="1">
        <a:lnSpc>
          <a:spcPct val="90000"/>
        </a:lnSpc>
        <a:spcBef>
          <a:spcPts val="0"/>
        </a:spcBef>
        <a:spcAft>
          <a:spcPts val="1200"/>
        </a:spcAft>
        <a:buFont typeface="Arial" panose="020B0604020202020204" pitchFamily="34" charset="0"/>
        <a:buNone/>
        <a:defRPr sz="1100"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7pPr>
      <a:lvl8pPr marL="0" indent="0" algn="l" defTabSz="228554" rtl="0" eaLnBrk="1" latinLnBrk="0" hangingPunct="1">
        <a:lnSpc>
          <a:spcPct val="90000"/>
        </a:lnSpc>
        <a:spcBef>
          <a:spcPts val="0"/>
        </a:spcBef>
        <a:spcAft>
          <a:spcPts val="1200"/>
        </a:spcAft>
        <a:buFont typeface="Arial" panose="020B0604020202020204" pitchFamily="34" charset="0"/>
        <a:buNone/>
        <a:defRPr sz="9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8pPr>
      <a:lvl9pPr marL="0" indent="0" algn="l" defTabSz="228554" rtl="0" eaLnBrk="1" latinLnBrk="0" hangingPunct="1">
        <a:lnSpc>
          <a:spcPct val="90000"/>
        </a:lnSpc>
        <a:spcBef>
          <a:spcPts val="0"/>
        </a:spcBef>
        <a:spcAft>
          <a:spcPts val="1200"/>
        </a:spcAft>
        <a:buFont typeface="Arial" panose="020B0604020202020204" pitchFamily="34" charset="0"/>
        <a:buNone/>
        <a:defRPr sz="700" kern="1200">
          <a:solidFill>
            <a:schemeClr val="tx2"/>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3974">
          <p15:clr>
            <a:srgbClr val="5ACBF0"/>
          </p15:clr>
        </p15:guide>
        <p15:guide id="6" orient="horz" pos="7994">
          <p15:clr>
            <a:srgbClr val="5ACBF0"/>
          </p15:clr>
        </p15:guide>
        <p15:guide id="7" orient="horz" pos="8153">
          <p15:clr>
            <a:srgbClr val="5ACBF0"/>
          </p15:clr>
        </p15:guide>
        <p15:guide id="8" pos="14916">
          <p15:clr>
            <a:srgbClr val="5ACBF0"/>
          </p15:clr>
        </p15:guide>
        <p15:guide id="10" orient="horz" pos="867">
          <p15:clr>
            <a:srgbClr val="F26B43"/>
          </p15:clr>
        </p15:guide>
        <p15:guide id="15" pos="7446">
          <p15:clr>
            <a:srgbClr val="F26B43"/>
          </p15:clr>
        </p15:guide>
        <p15:guide id="16" orient="horz" pos="958">
          <p15:clr>
            <a:srgbClr val="F26B43"/>
          </p15:clr>
        </p15:guide>
        <p15:guide id="17" orient="horz" pos="232">
          <p15:clr>
            <a:srgbClr val="F26B43"/>
          </p15:clr>
        </p15:guide>
        <p15:guide id="19" orient="horz" pos="4156">
          <p15:clr>
            <a:srgbClr val="5ACBF0"/>
          </p15:clr>
        </p15:guide>
        <p15:guide id="20" pos="23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39.xml"/><Relationship Id="rId1" Type="http://schemas.openxmlformats.org/officeDocument/2006/relationships/tags" Target="../tags/tag36.xml"/><Relationship Id="rId5" Type="http://schemas.openxmlformats.org/officeDocument/2006/relationships/image" Target="../media/image16.png"/><Relationship Id="rId4" Type="http://schemas.openxmlformats.org/officeDocument/2006/relationships/image" Target="../media/image14.emf"/></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5.png"/><Relationship Id="rId1" Type="http://schemas.openxmlformats.org/officeDocument/2006/relationships/slideLayout" Target="../slideLayouts/slideLayout19.xml"/><Relationship Id="rId4" Type="http://schemas.openxmlformats.org/officeDocument/2006/relationships/chart" Target="../charts/char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43.xml"/><Relationship Id="rId1" Type="http://schemas.openxmlformats.org/officeDocument/2006/relationships/tags" Target="../tags/tag37.xml"/><Relationship Id="rId5" Type="http://schemas.openxmlformats.org/officeDocument/2006/relationships/image" Target="../media/image5.png"/><Relationship Id="rId4" Type="http://schemas.openxmlformats.org/officeDocument/2006/relationships/image" Target="../media/image21.emf"/></Relationships>
</file>

<file path=ppt/slides/_rels/slide2.xml.rels><?xml version="1.0" encoding="UTF-8" standalone="yes"?>
<Relationships xmlns="http://schemas.openxmlformats.org/package/2006/relationships"><Relationship Id="rId8" Type="http://schemas.openxmlformats.org/officeDocument/2006/relationships/hyperlink" Target="https://www.linkedin.com/in/carol-shayle-akoth/" TargetMode="External"/><Relationship Id="rId13" Type="http://schemas.openxmlformats.org/officeDocument/2006/relationships/image" Target="../media/image11.PNG"/><Relationship Id="rId3" Type="http://schemas.microsoft.com/office/2007/relationships/hdphoto" Target="../media/hdphoto1.wdp"/><Relationship Id="rId7" Type="http://schemas.openxmlformats.org/officeDocument/2006/relationships/hyperlink" Target="https://www.linkedin.com/in/dawnrobertsonmba/" TargetMode="External"/><Relationship Id="rId12" Type="http://schemas.openxmlformats.org/officeDocument/2006/relationships/image" Target="../media/image10.JPG"/><Relationship Id="rId2" Type="http://schemas.openxmlformats.org/officeDocument/2006/relationships/image" Target="../media/image6.png"/><Relationship Id="rId1" Type="http://schemas.openxmlformats.org/officeDocument/2006/relationships/slideLayout" Target="../slideLayouts/slideLayout18.xml"/><Relationship Id="rId6" Type="http://schemas.openxmlformats.org/officeDocument/2006/relationships/hyperlink" Target="linkedin.com/in/samridhi-vats" TargetMode="External"/><Relationship Id="rId11" Type="http://schemas.openxmlformats.org/officeDocument/2006/relationships/image" Target="../media/image9.JPG"/><Relationship Id="rId5" Type="http://schemas.openxmlformats.org/officeDocument/2006/relationships/hyperlink" Target="https://www.linkedin.com/in/nisrindhoondia/" TargetMode="External"/><Relationship Id="rId10" Type="http://schemas.openxmlformats.org/officeDocument/2006/relationships/image" Target="../media/image8.JPG"/><Relationship Id="rId4" Type="http://schemas.openxmlformats.org/officeDocument/2006/relationships/hyperlink" Target="https://www.linkedin.com/in/karthigaavj?utm_source=share&amp;utm_campaign=share_via&amp;utm_content=profile&amp;utm_medium=android_app" TargetMode="External"/><Relationship Id="rId9" Type="http://schemas.openxmlformats.org/officeDocument/2006/relationships/image" Target="../media/image7.jpg"/><Relationship Id="rId1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hyperlink" Target="https://my-site-b3phi7ex-svats917.wix-vibe.com/" TargetMode="External"/><Relationship Id="rId2" Type="http://schemas.openxmlformats.org/officeDocument/2006/relationships/hyperlink" Target="https://github.com/vjkarthigaa/OrbitGuardians_Datathon_WID_2025/tree/main" TargetMode="External"/><Relationship Id="rId1" Type="http://schemas.openxmlformats.org/officeDocument/2006/relationships/slideLayout" Target="../slideLayouts/slideLayout19.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8" Type="http://schemas.openxmlformats.org/officeDocument/2006/relationships/hyperlink" Target="https://www.unoosa.org/oosa/en/ourwork/spacelaw/treaties/introouterspacetreaty.html" TargetMode="External"/><Relationship Id="rId3" Type="http://schemas.openxmlformats.org/officeDocument/2006/relationships/hyperlink" Target="https://doi.org/10.1016/j.jsse.2024.04.011" TargetMode="External"/><Relationship Id="rId7" Type="http://schemas.openxmlformats.org/officeDocument/2006/relationships/hyperlink" Target="https://bisresearchreports.medium.com/key-technologies-enabling-enhanced-space-situational-awareness-sensors-983be0f25db4" TargetMode="External"/><Relationship Id="rId2" Type="http://schemas.openxmlformats.org/officeDocument/2006/relationships/hyperlink" Target="https://apps.dtic.mil/sti/html/trecms/AD1123106/" TargetMode="External"/><Relationship Id="rId1" Type="http://schemas.openxmlformats.org/officeDocument/2006/relationships/slideLayout" Target="../slideLayouts/slideLayout19.xml"/><Relationship Id="rId6" Type="http://schemas.openxmlformats.org/officeDocument/2006/relationships/hyperlink" Target="https://medium.com/mit-" TargetMode="External"/><Relationship Id="rId5" Type="http://schemas.openxmlformats.org/officeDocument/2006/relationships/hyperlink" Target="https://medium.com/@airbus_ventures/z-space-leolabs-sets-its-sights-on-space-situational-awareness-and-space-debris-83004efb7d79" TargetMode="External"/><Relationship Id="rId4" Type="http://schemas.openxmlformats.org/officeDocument/2006/relationships/hyperlink" Target="https://doi.org/10.1016/j.jsse.2019.05.004" TargetMode="Externa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5.xml"/><Relationship Id="rId1" Type="http://schemas.openxmlformats.org/officeDocument/2006/relationships/tags" Target="../tags/tag35.xml"/><Relationship Id="rId5" Type="http://schemas.openxmlformats.org/officeDocument/2006/relationships/image" Target="../media/image5.png"/><Relationship Id="rId4" Type="http://schemas.openxmlformats.org/officeDocument/2006/relationships/image" Target="../media/image14.emf"/></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19.xml"/><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my-site-b3phi7ex-svats917.wix-vibe.com/" TargetMode="External"/><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DC355-B71C-43BB-B9BE-C0EDBB2B0733}"/>
              </a:ext>
            </a:extLst>
          </p:cNvPr>
          <p:cNvSpPr>
            <a:spLocks noGrp="1"/>
          </p:cNvSpPr>
          <p:nvPr>
            <p:ph type="ctrTitle"/>
          </p:nvPr>
        </p:nvSpPr>
        <p:spPr>
          <a:xfrm>
            <a:off x="2007489" y="1461516"/>
            <a:ext cx="8791575" cy="2387600"/>
          </a:xfrm>
        </p:spPr>
        <p:txBody>
          <a:bodyPr anchor="ctr">
            <a:normAutofit/>
          </a:bodyPr>
          <a:lstStyle/>
          <a:p>
            <a:pPr algn="ctr">
              <a:lnSpc>
                <a:spcPct val="150000"/>
              </a:lnSpc>
            </a:pPr>
            <a:r>
              <a:rPr lang="en-US" sz="4400" b="1" dirty="0"/>
              <a:t>SAAS Global Space</a:t>
            </a:r>
            <a:br>
              <a:rPr lang="en-US" sz="4400" b="1" dirty="0"/>
            </a:br>
            <a:r>
              <a:rPr lang="en-US" sz="4400" b="1" dirty="0"/>
              <a:t>Traffic Management System:</a:t>
            </a:r>
          </a:p>
        </p:txBody>
      </p:sp>
      <p:sp>
        <p:nvSpPr>
          <p:cNvPr id="3" name="Subtitle 2">
            <a:extLst>
              <a:ext uri="{FF2B5EF4-FFF2-40B4-BE49-F238E27FC236}">
                <a16:creationId xmlns:a16="http://schemas.microsoft.com/office/drawing/2014/main" id="{61F7AD00-A027-C550-089A-818F4C9A251C}"/>
              </a:ext>
            </a:extLst>
          </p:cNvPr>
          <p:cNvSpPr>
            <a:spLocks noGrp="1"/>
          </p:cNvSpPr>
          <p:nvPr>
            <p:ph type="subTitle" idx="1"/>
          </p:nvPr>
        </p:nvSpPr>
        <p:spPr>
          <a:xfrm>
            <a:off x="2007488" y="4112089"/>
            <a:ext cx="8791575" cy="587407"/>
          </a:xfrm>
        </p:spPr>
        <p:txBody>
          <a:bodyPr>
            <a:normAutofit/>
          </a:bodyPr>
          <a:lstStyle/>
          <a:p>
            <a:pPr algn="ctr"/>
            <a:r>
              <a:rPr lang="en-US" sz="2800" b="1" i="1" cap="none" dirty="0"/>
              <a:t>Unlocking the Cosmos with Unsupervised Learning</a:t>
            </a:r>
          </a:p>
        </p:txBody>
      </p:sp>
      <p:pic>
        <p:nvPicPr>
          <p:cNvPr id="16" name="Picture 15">
            <a:extLst>
              <a:ext uri="{FF2B5EF4-FFF2-40B4-BE49-F238E27FC236}">
                <a16:creationId xmlns:a16="http://schemas.microsoft.com/office/drawing/2014/main" id="{2CBD56F6-FD08-272D-A063-36342EA5AF1B}"/>
              </a:ext>
            </a:extLst>
          </p:cNvPr>
          <p:cNvPicPr>
            <a:picLocks noChangeAspect="1"/>
          </p:cNvPicPr>
          <p:nvPr/>
        </p:nvPicPr>
        <p:blipFill>
          <a:blip r:embed="rId3"/>
          <a:srcRect/>
          <a:stretch/>
        </p:blipFill>
        <p:spPr>
          <a:xfrm>
            <a:off x="10799064" y="111506"/>
            <a:ext cx="1010157" cy="1010157"/>
          </a:xfrm>
          <a:prstGeom prst="rect">
            <a:avLst/>
          </a:prstGeom>
        </p:spPr>
      </p:pic>
    </p:spTree>
    <p:extLst>
      <p:ext uri="{BB962C8B-B14F-4D97-AF65-F5344CB8AC3E}">
        <p14:creationId xmlns:p14="http://schemas.microsoft.com/office/powerpoint/2010/main" val="3306303414"/>
      </p:ext>
    </p:extLst>
  </p:cSld>
  <p:clrMapOvr>
    <a:masterClrMapping/>
  </p:clrMapOvr>
  <mc:AlternateContent xmlns:mc="http://schemas.openxmlformats.org/markup-compatibility/2006" xmlns:p14="http://schemas.microsoft.com/office/powerpoint/2010/main">
    <mc:Choice Requires="p14">
      <p:transition spd="slow" p14:dur="2000" advTm="13478"/>
    </mc:Choice>
    <mc:Fallback xmlns="">
      <p:transition spd="slow" advTm="13478"/>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a:extLst>
            <a:ext uri="{FF2B5EF4-FFF2-40B4-BE49-F238E27FC236}">
              <a16:creationId xmlns:a16="http://schemas.microsoft.com/office/drawing/2014/main" id="{A3D4F291-1FDE-38A3-FBB9-EC54B458279C}"/>
            </a:ext>
          </a:extLst>
        </p:cNvPr>
        <p:cNvGrpSpPr/>
        <p:nvPr/>
      </p:nvGrpSpPr>
      <p:grpSpPr>
        <a:xfrm>
          <a:off x="0" y="0"/>
          <a:ext cx="0" cy="0"/>
          <a:chOff x="0" y="0"/>
          <a:chExt cx="0" cy="0"/>
        </a:xfrm>
      </p:grpSpPr>
      <p:sp>
        <p:nvSpPr>
          <p:cNvPr id="7" name="Título 2">
            <a:extLst>
              <a:ext uri="{FF2B5EF4-FFF2-40B4-BE49-F238E27FC236}">
                <a16:creationId xmlns:a16="http://schemas.microsoft.com/office/drawing/2014/main" id="{FCD42D18-10E0-B74D-B723-094E34A8147B}"/>
              </a:ext>
            </a:extLst>
          </p:cNvPr>
          <p:cNvSpPr>
            <a:spLocks noGrp="1"/>
          </p:cNvSpPr>
          <p:nvPr>
            <p:ph type="title"/>
          </p:nvPr>
        </p:nvSpPr>
        <p:spPr>
          <a:xfrm>
            <a:off x="273182" y="278915"/>
            <a:ext cx="9906000" cy="1051559"/>
          </a:xfrm>
        </p:spPr>
        <p:txBody>
          <a:bodyPr vert="horz">
            <a:normAutofit/>
          </a:bodyPr>
          <a:lstStyle/>
          <a:p>
            <a:r>
              <a:rPr lang="en-IN" sz="3200" b="1" dirty="0">
                <a:solidFill>
                  <a:schemeClr val="bg1"/>
                </a:solidFill>
              </a:rPr>
              <a:t>Model's Approach </a:t>
            </a:r>
            <a:r>
              <a:rPr lang="en-IN" b="1" dirty="0">
                <a:solidFill>
                  <a:schemeClr val="bg1"/>
                </a:solidFill>
              </a:rPr>
              <a:t>:</a:t>
            </a:r>
            <a:br>
              <a:rPr lang="en-IN" dirty="0">
                <a:solidFill>
                  <a:schemeClr val="bg1"/>
                </a:solidFill>
              </a:rPr>
            </a:br>
            <a:endParaRPr lang="en-US" sz="3200" b="1" dirty="0">
              <a:solidFill>
                <a:schemeClr val="bg1"/>
              </a:solidFill>
            </a:endParaRPr>
          </a:p>
        </p:txBody>
      </p:sp>
      <p:pic>
        <p:nvPicPr>
          <p:cNvPr id="8" name="Picture 7">
            <a:extLst>
              <a:ext uri="{FF2B5EF4-FFF2-40B4-BE49-F238E27FC236}">
                <a16:creationId xmlns:a16="http://schemas.microsoft.com/office/drawing/2014/main" id="{DC8BDA14-A91D-BEEB-7158-EF4C0392069D}"/>
              </a:ext>
            </a:extLst>
          </p:cNvPr>
          <p:cNvPicPr>
            <a:picLocks noChangeAspect="1"/>
          </p:cNvPicPr>
          <p:nvPr/>
        </p:nvPicPr>
        <p:blipFill>
          <a:blip r:embed="rId2"/>
          <a:srcRect/>
          <a:stretch/>
        </p:blipFill>
        <p:spPr>
          <a:xfrm>
            <a:off x="10799064" y="111506"/>
            <a:ext cx="1010157" cy="1010157"/>
          </a:xfrm>
          <a:prstGeom prst="rect">
            <a:avLst/>
          </a:prstGeom>
        </p:spPr>
      </p:pic>
      <p:sp>
        <p:nvSpPr>
          <p:cNvPr id="26" name="TextBox 25">
            <a:extLst>
              <a:ext uri="{FF2B5EF4-FFF2-40B4-BE49-F238E27FC236}">
                <a16:creationId xmlns:a16="http://schemas.microsoft.com/office/drawing/2014/main" id="{2BC04B20-6AD9-4F44-782D-371D5413CEF9}"/>
              </a:ext>
            </a:extLst>
          </p:cNvPr>
          <p:cNvSpPr txBox="1"/>
          <p:nvPr/>
        </p:nvSpPr>
        <p:spPr>
          <a:xfrm>
            <a:off x="4181286" y="328753"/>
            <a:ext cx="7141464" cy="52322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lumMod val="75000"/>
                    <a:lumOff val="25000"/>
                  </a:prstClr>
                </a:solidFill>
                <a:effectLst/>
                <a:uLnTx/>
                <a:uFillTx/>
                <a:latin typeface="Tw Cen MT" panose="020B0602020104020603"/>
                <a:ea typeface="+mn-ea"/>
                <a:cs typeface="+mn-cs"/>
              </a:rPr>
              <a:t>Isolation Forest </a:t>
            </a:r>
            <a:r>
              <a:rPr kumimoji="0" lang="en-IN" sz="2800" b="1" i="0" u="none" strike="noStrike" kern="1200" cap="none" spc="0" normalizeH="0" baseline="0" noProof="0" dirty="0">
                <a:ln>
                  <a:noFill/>
                </a:ln>
                <a:solidFill>
                  <a:prstClr val="black">
                    <a:lumMod val="75000"/>
                    <a:lumOff val="25000"/>
                  </a:prstClr>
                </a:solidFill>
                <a:effectLst/>
                <a:uLnTx/>
                <a:uFillTx/>
                <a:latin typeface="Tw Cen MT" panose="020B0602020104020603"/>
                <a:ea typeface="+mn-ea"/>
                <a:cs typeface="+mn-cs"/>
              </a:rPr>
              <a:t>(Unsupervised ML Algorithm)</a:t>
            </a:r>
            <a:endParaRPr kumimoji="0" lang="en-US" sz="2800" b="1" i="0" u="none" strike="noStrike" kern="1200" cap="none" spc="0" normalizeH="0" baseline="0" noProof="0" dirty="0">
              <a:ln>
                <a:noFill/>
              </a:ln>
              <a:solidFill>
                <a:prstClr val="black">
                  <a:lumMod val="75000"/>
                  <a:lumOff val="25000"/>
                </a:prstClr>
              </a:solidFill>
              <a:effectLst/>
              <a:uLnTx/>
              <a:uFillTx/>
              <a:latin typeface="Tw Cen MT" panose="020B0602020104020603"/>
              <a:ea typeface="+mn-ea"/>
              <a:cs typeface="+mn-cs"/>
            </a:endParaRPr>
          </a:p>
        </p:txBody>
      </p:sp>
      <p:sp>
        <p:nvSpPr>
          <p:cNvPr id="57" name="Rectángulo 21">
            <a:extLst>
              <a:ext uri="{FF2B5EF4-FFF2-40B4-BE49-F238E27FC236}">
                <a16:creationId xmlns:a16="http://schemas.microsoft.com/office/drawing/2014/main" id="{A26E32DF-2C36-F8F5-5063-22DCD9376737}"/>
              </a:ext>
            </a:extLst>
          </p:cNvPr>
          <p:cNvSpPr/>
          <p:nvPr/>
        </p:nvSpPr>
        <p:spPr>
          <a:xfrm>
            <a:off x="4834762" y="1441217"/>
            <a:ext cx="3191942"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lumMod val="75000"/>
                    <a:lumOff val="25000"/>
                  </a:prstClr>
                </a:solidFill>
                <a:effectLst/>
                <a:uLnTx/>
                <a:uFillTx/>
                <a:latin typeface="Tw Cen MT" panose="020B0602020104020603"/>
                <a:ea typeface="+mn-ea"/>
                <a:cs typeface="+mn-cs"/>
              </a:rPr>
              <a:t>Input : </a:t>
            </a: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DBSCAN-labeled clusters </a:t>
            </a:r>
            <a:endParaRPr kumimoji="0" lang="en-US" sz="1600" b="1" i="0" u="none" strike="noStrike" kern="1200" cap="none" spc="0" normalizeH="0" baseline="0" noProof="0" dirty="0">
              <a:ln>
                <a:noFill/>
              </a:ln>
              <a:solidFill>
                <a:srgbClr val="000000"/>
              </a:solidFill>
              <a:effectLst/>
              <a:uLnTx/>
              <a:uFillTx/>
              <a:latin typeface="Verdana"/>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endParaRPr>
          </a:p>
        </p:txBody>
      </p:sp>
      <p:sp>
        <p:nvSpPr>
          <p:cNvPr id="58" name="Rectángulo 18">
            <a:extLst>
              <a:ext uri="{FF2B5EF4-FFF2-40B4-BE49-F238E27FC236}">
                <a16:creationId xmlns:a16="http://schemas.microsoft.com/office/drawing/2014/main" id="{7772A3FD-6368-8545-4F3C-B0A98EBF2010}"/>
              </a:ext>
            </a:extLst>
          </p:cNvPr>
          <p:cNvSpPr/>
          <p:nvPr/>
        </p:nvSpPr>
        <p:spPr>
          <a:xfrm>
            <a:off x="371474" y="3425672"/>
            <a:ext cx="4170892"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Remove: DBSCAN noise</a:t>
            </a:r>
            <a:b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br>
            <a:endParaRPr kumimoji="0" lang="en-US" sz="1600" b="0" i="0" u="none" strike="noStrike" kern="1200" cap="none" spc="0" normalizeH="0" baseline="0" noProof="0" dirty="0" err="1">
              <a:ln>
                <a:noFill/>
              </a:ln>
              <a:solidFill>
                <a:srgbClr val="000000"/>
              </a:solidFill>
              <a:effectLst/>
              <a:uLnTx/>
              <a:uFillTx/>
              <a:latin typeface="Tw Cen MT" panose="020B0602020104020603"/>
              <a:ea typeface="+mn-ea"/>
              <a:cs typeface="+mn-cs"/>
            </a:endParaRPr>
          </a:p>
        </p:txBody>
      </p:sp>
      <p:sp>
        <p:nvSpPr>
          <p:cNvPr id="59" name="Rectángulo 20">
            <a:extLst>
              <a:ext uri="{FF2B5EF4-FFF2-40B4-BE49-F238E27FC236}">
                <a16:creationId xmlns:a16="http://schemas.microsoft.com/office/drawing/2014/main" id="{741266D7-5469-EB61-584A-417D745EF7B3}"/>
              </a:ext>
            </a:extLst>
          </p:cNvPr>
          <p:cNvSpPr/>
          <p:nvPr/>
        </p:nvSpPr>
        <p:spPr>
          <a:xfrm>
            <a:off x="349562" y="5628560"/>
            <a:ext cx="4170892" cy="7386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Train Isolation Forest: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For each cluster and detect anomalies</a:t>
            </a:r>
            <a:endParaRPr kumimoji="0" lang="en-US" sz="1600" b="0" i="0" u="none" strike="noStrike" kern="1200" cap="none" spc="0" normalizeH="0" baseline="0" noProof="0" dirty="0">
              <a:ln>
                <a:noFill/>
              </a:ln>
              <a:solidFill>
                <a:srgbClr val="000000"/>
              </a:solidFill>
              <a:effectLst/>
              <a:uLnTx/>
              <a:uFillTx/>
              <a:latin typeface="Verdana"/>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err="1">
              <a:ln>
                <a:noFill/>
              </a:ln>
              <a:solidFill>
                <a:srgbClr val="000000"/>
              </a:solidFill>
              <a:effectLst/>
              <a:uLnTx/>
              <a:uFillTx/>
              <a:latin typeface="Verdana"/>
              <a:ea typeface="+mn-ea"/>
              <a:cs typeface="+mn-cs"/>
            </a:endParaRPr>
          </a:p>
        </p:txBody>
      </p:sp>
      <p:sp>
        <p:nvSpPr>
          <p:cNvPr id="60" name="Rectángulo 22">
            <a:extLst>
              <a:ext uri="{FF2B5EF4-FFF2-40B4-BE49-F238E27FC236}">
                <a16:creationId xmlns:a16="http://schemas.microsoft.com/office/drawing/2014/main" id="{87736441-8552-D3EA-C7C0-7396E1444BA4}"/>
              </a:ext>
            </a:extLst>
          </p:cNvPr>
          <p:cNvSpPr/>
          <p:nvPr/>
        </p:nvSpPr>
        <p:spPr>
          <a:xfrm>
            <a:off x="7752018" y="5329913"/>
            <a:ext cx="4586922" cy="14773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Interpretation: Rule-based tagging using OBJECT_NAME for anomaly type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(Objects with unexpected motion):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Debris drifting</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Falling rocket bodies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Tumbling satellites</a:t>
            </a:r>
            <a:endParaRPr kumimoji="0" lang="en-US" sz="1600" b="0" i="0" u="none" strike="noStrike" kern="1200" cap="none" spc="0" normalizeH="0" baseline="0" noProof="0" dirty="0">
              <a:ln>
                <a:noFill/>
              </a:ln>
              <a:solidFill>
                <a:srgbClr val="000000"/>
              </a:solidFill>
              <a:effectLst/>
              <a:uLnTx/>
              <a:uFillTx/>
              <a:latin typeface="Verdana"/>
              <a:ea typeface="+mn-ea"/>
              <a:cs typeface="+mn-cs"/>
            </a:endParaRPr>
          </a:p>
        </p:txBody>
      </p:sp>
      <p:sp>
        <p:nvSpPr>
          <p:cNvPr id="61" name="Rectángulo 20">
            <a:extLst>
              <a:ext uri="{FF2B5EF4-FFF2-40B4-BE49-F238E27FC236}">
                <a16:creationId xmlns:a16="http://schemas.microsoft.com/office/drawing/2014/main" id="{71DF7573-6DE5-3B6F-8A1A-DC5FC20C23CB}"/>
              </a:ext>
            </a:extLst>
          </p:cNvPr>
          <p:cNvSpPr/>
          <p:nvPr/>
        </p:nvSpPr>
        <p:spPr>
          <a:xfrm>
            <a:off x="8419134" y="3376003"/>
            <a:ext cx="3730121" cy="7386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Output: Anomalous objects per cluster plots + csv files of anomalies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dirty="0" err="1">
              <a:ln>
                <a:noFill/>
              </a:ln>
              <a:solidFill>
                <a:srgbClr val="000000"/>
              </a:solidFill>
              <a:effectLst/>
              <a:uLnTx/>
              <a:uFillTx/>
              <a:latin typeface="Tw Cen MT" panose="020B0602020104020603"/>
              <a:ea typeface="+mn-ea"/>
              <a:cs typeface="+mn-cs"/>
            </a:endParaRPr>
          </a:p>
        </p:txBody>
      </p:sp>
      <p:sp>
        <p:nvSpPr>
          <p:cNvPr id="62" name="Rectángulo 25">
            <a:extLst>
              <a:ext uri="{FF2B5EF4-FFF2-40B4-BE49-F238E27FC236}">
                <a16:creationId xmlns:a16="http://schemas.microsoft.com/office/drawing/2014/main" id="{F9CA99A3-D4AE-9A92-023C-D10963100682}"/>
              </a:ext>
            </a:extLst>
          </p:cNvPr>
          <p:cNvSpPr/>
          <p:nvPr/>
        </p:nvSpPr>
        <p:spPr>
          <a:xfrm>
            <a:off x="4909827" y="3837668"/>
            <a:ext cx="1777737"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AR" sz="1800" b="1" i="0" u="none" strike="noStrike" kern="1200" cap="none" spc="0" normalizeH="0" baseline="0" noProof="0" dirty="0">
                <a:ln>
                  <a:noFill/>
                </a:ln>
                <a:solidFill>
                  <a:srgbClr val="16207B"/>
                </a:solidFill>
                <a:effectLst/>
                <a:uLnTx/>
                <a:uFillTx/>
                <a:latin typeface="Tw Cen MT" panose="020B0602020104020603"/>
                <a:ea typeface="+mn-ea"/>
                <a:cs typeface="+mn-cs"/>
              </a:rPr>
              <a:t>Isolation Forest</a:t>
            </a:r>
            <a:endParaRPr kumimoji="0" lang="en-US" sz="1800" b="1" i="0" u="none" strike="noStrike" kern="1200" cap="none" spc="0" normalizeH="0" baseline="0" noProof="0" dirty="0" err="1">
              <a:ln>
                <a:noFill/>
              </a:ln>
              <a:solidFill>
                <a:srgbClr val="16207B"/>
              </a:solidFill>
              <a:effectLst/>
              <a:uLnTx/>
              <a:uFillTx/>
              <a:latin typeface="Tw Cen MT" panose="020B0602020104020603"/>
              <a:ea typeface="+mn-ea"/>
              <a:cs typeface="+mn-cs"/>
            </a:endParaRPr>
          </a:p>
        </p:txBody>
      </p:sp>
      <p:cxnSp>
        <p:nvCxnSpPr>
          <p:cNvPr id="73" name="Conector recto 16">
            <a:extLst>
              <a:ext uri="{FF2B5EF4-FFF2-40B4-BE49-F238E27FC236}">
                <a16:creationId xmlns:a16="http://schemas.microsoft.com/office/drawing/2014/main" id="{01DAF0F3-F55E-746F-CE30-823DF497C9B2}"/>
              </a:ext>
            </a:extLst>
          </p:cNvPr>
          <p:cNvCxnSpPr>
            <a:cxnSpLocks/>
          </p:cNvCxnSpPr>
          <p:nvPr/>
        </p:nvCxnSpPr>
        <p:spPr>
          <a:xfrm flipH="1">
            <a:off x="7102624" y="3591382"/>
            <a:ext cx="773812" cy="2384862"/>
          </a:xfrm>
          <a:prstGeom prst="line">
            <a:avLst/>
          </a:prstGeom>
          <a:ln w="28575">
            <a:gradFill>
              <a:gsLst>
                <a:gs pos="0">
                  <a:schemeClr val="tx2"/>
                </a:gs>
                <a:gs pos="100000">
                  <a:schemeClr val="accent3"/>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4" name="Conector recto 17">
            <a:extLst>
              <a:ext uri="{FF2B5EF4-FFF2-40B4-BE49-F238E27FC236}">
                <a16:creationId xmlns:a16="http://schemas.microsoft.com/office/drawing/2014/main" id="{04318BBE-BE78-321B-3082-385A29F69DCE}"/>
              </a:ext>
            </a:extLst>
          </p:cNvPr>
          <p:cNvCxnSpPr>
            <a:cxnSpLocks/>
          </p:cNvCxnSpPr>
          <p:nvPr/>
        </p:nvCxnSpPr>
        <p:spPr>
          <a:xfrm>
            <a:off x="5850571" y="2117456"/>
            <a:ext cx="2025865" cy="1473926"/>
          </a:xfrm>
          <a:prstGeom prst="line">
            <a:avLst/>
          </a:prstGeom>
          <a:ln w="28575">
            <a:gradFill>
              <a:gsLst>
                <a:gs pos="0">
                  <a:schemeClr val="bg2"/>
                </a:gs>
                <a:gs pos="100000">
                  <a:schemeClr val="tx2"/>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5" name="Conector recto 18">
            <a:extLst>
              <a:ext uri="{FF2B5EF4-FFF2-40B4-BE49-F238E27FC236}">
                <a16:creationId xmlns:a16="http://schemas.microsoft.com/office/drawing/2014/main" id="{9793128C-4BC3-DB8F-DEA2-CF25FF5F7FD4}"/>
              </a:ext>
            </a:extLst>
          </p:cNvPr>
          <p:cNvCxnSpPr>
            <a:cxnSpLocks/>
          </p:cNvCxnSpPr>
          <p:nvPr/>
        </p:nvCxnSpPr>
        <p:spPr>
          <a:xfrm flipH="1">
            <a:off x="3824706" y="2117456"/>
            <a:ext cx="2025865" cy="1473926"/>
          </a:xfrm>
          <a:prstGeom prst="line">
            <a:avLst/>
          </a:prstGeom>
          <a:ln w="28575">
            <a:gradFill flip="none" rotWithShape="1">
              <a:gsLst>
                <a:gs pos="0">
                  <a:schemeClr val="accent5"/>
                </a:gs>
                <a:gs pos="100000">
                  <a:schemeClr val="bg2"/>
                </a:gs>
              </a:gsLst>
              <a:lin ang="10800000" scaled="1"/>
              <a:tileRect/>
            </a:gradFill>
          </a:ln>
        </p:spPr>
        <p:style>
          <a:lnRef idx="1">
            <a:schemeClr val="accent1"/>
          </a:lnRef>
          <a:fillRef idx="0">
            <a:schemeClr val="accent1"/>
          </a:fillRef>
          <a:effectRef idx="0">
            <a:schemeClr val="accent1"/>
          </a:effectRef>
          <a:fontRef idx="minor">
            <a:schemeClr val="tx1"/>
          </a:fontRef>
        </p:style>
      </p:cxnSp>
      <p:cxnSp>
        <p:nvCxnSpPr>
          <p:cNvPr id="76" name="Conector recto 19">
            <a:extLst>
              <a:ext uri="{FF2B5EF4-FFF2-40B4-BE49-F238E27FC236}">
                <a16:creationId xmlns:a16="http://schemas.microsoft.com/office/drawing/2014/main" id="{43191DE9-1E67-7B6E-649A-64ABD11CEEEB}"/>
              </a:ext>
            </a:extLst>
          </p:cNvPr>
          <p:cNvCxnSpPr>
            <a:cxnSpLocks/>
          </p:cNvCxnSpPr>
          <p:nvPr/>
        </p:nvCxnSpPr>
        <p:spPr>
          <a:xfrm flipH="1" flipV="1">
            <a:off x="3824706" y="3591382"/>
            <a:ext cx="773812" cy="2384862"/>
          </a:xfrm>
          <a:prstGeom prst="line">
            <a:avLst/>
          </a:prstGeom>
          <a:ln w="28575">
            <a:gradFill>
              <a:gsLst>
                <a:gs pos="0">
                  <a:schemeClr val="accent4"/>
                </a:gs>
                <a:gs pos="100000">
                  <a:schemeClr val="accent5"/>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77" name="Conector recto 20">
            <a:extLst>
              <a:ext uri="{FF2B5EF4-FFF2-40B4-BE49-F238E27FC236}">
                <a16:creationId xmlns:a16="http://schemas.microsoft.com/office/drawing/2014/main" id="{C6515967-9531-F06F-CF83-37FA3E20557A}"/>
              </a:ext>
            </a:extLst>
          </p:cNvPr>
          <p:cNvCxnSpPr>
            <a:cxnSpLocks/>
          </p:cNvCxnSpPr>
          <p:nvPr/>
        </p:nvCxnSpPr>
        <p:spPr>
          <a:xfrm>
            <a:off x="4598518" y="5976244"/>
            <a:ext cx="2504106" cy="0"/>
          </a:xfrm>
          <a:prstGeom prst="line">
            <a:avLst/>
          </a:prstGeom>
          <a:ln w="28575">
            <a:gradFill flip="none" rotWithShape="1">
              <a:gsLst>
                <a:gs pos="0">
                  <a:schemeClr val="accent3"/>
                </a:gs>
                <a:gs pos="100000">
                  <a:schemeClr val="accent4"/>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78" name="Elipse 11">
            <a:extLst>
              <a:ext uri="{FF2B5EF4-FFF2-40B4-BE49-F238E27FC236}">
                <a16:creationId xmlns:a16="http://schemas.microsoft.com/office/drawing/2014/main" id="{BE94B7CD-BFDA-5901-6898-25E823570A00}"/>
              </a:ext>
            </a:extLst>
          </p:cNvPr>
          <p:cNvSpPr/>
          <p:nvPr/>
        </p:nvSpPr>
        <p:spPr>
          <a:xfrm>
            <a:off x="5501957" y="1804782"/>
            <a:ext cx="697230" cy="697228"/>
          </a:xfrm>
          <a:prstGeom prst="ellipse">
            <a:avLst/>
          </a:prstGeom>
          <a:solidFill>
            <a:schemeClr val="bg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Verdana"/>
              <a:ea typeface="+mn-ea"/>
              <a:cs typeface="+mn-cs"/>
            </a:endParaRPr>
          </a:p>
        </p:txBody>
      </p:sp>
      <p:sp>
        <p:nvSpPr>
          <p:cNvPr id="79" name="Elipse 12">
            <a:extLst>
              <a:ext uri="{FF2B5EF4-FFF2-40B4-BE49-F238E27FC236}">
                <a16:creationId xmlns:a16="http://schemas.microsoft.com/office/drawing/2014/main" id="{1C5D8B1F-D9A5-C0E1-66C6-D8C4AA2E25FD}"/>
              </a:ext>
            </a:extLst>
          </p:cNvPr>
          <p:cNvSpPr/>
          <p:nvPr/>
        </p:nvSpPr>
        <p:spPr>
          <a:xfrm>
            <a:off x="7527820" y="3241041"/>
            <a:ext cx="697230" cy="697228"/>
          </a:xfrm>
          <a:prstGeom prst="ellipse">
            <a:avLst/>
          </a:prstGeom>
          <a:solidFill>
            <a:schemeClr val="bg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Verdana"/>
              <a:ea typeface="+mn-ea"/>
              <a:cs typeface="+mn-cs"/>
            </a:endParaRPr>
          </a:p>
        </p:txBody>
      </p:sp>
      <p:sp>
        <p:nvSpPr>
          <p:cNvPr id="80" name="Elipse 13">
            <a:extLst>
              <a:ext uri="{FF2B5EF4-FFF2-40B4-BE49-F238E27FC236}">
                <a16:creationId xmlns:a16="http://schemas.microsoft.com/office/drawing/2014/main" id="{DB457B61-E1C5-07AB-FBE4-9CA8376E2FAB}"/>
              </a:ext>
            </a:extLst>
          </p:cNvPr>
          <p:cNvSpPr/>
          <p:nvPr/>
        </p:nvSpPr>
        <p:spPr>
          <a:xfrm>
            <a:off x="3485612" y="3241041"/>
            <a:ext cx="697230" cy="697228"/>
          </a:xfrm>
          <a:prstGeom prst="ellipse">
            <a:avLst/>
          </a:prstGeom>
          <a:solidFill>
            <a:schemeClr val="bg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Verdana"/>
              <a:ea typeface="+mn-ea"/>
              <a:cs typeface="+mn-cs"/>
            </a:endParaRPr>
          </a:p>
        </p:txBody>
      </p:sp>
      <p:sp>
        <p:nvSpPr>
          <p:cNvPr id="81" name="Elipse 14">
            <a:extLst>
              <a:ext uri="{FF2B5EF4-FFF2-40B4-BE49-F238E27FC236}">
                <a16:creationId xmlns:a16="http://schemas.microsoft.com/office/drawing/2014/main" id="{5C61FB4D-1200-D9DF-2FBE-C5C47363E4E1}"/>
              </a:ext>
            </a:extLst>
          </p:cNvPr>
          <p:cNvSpPr/>
          <p:nvPr/>
        </p:nvSpPr>
        <p:spPr>
          <a:xfrm>
            <a:off x="4247612" y="5649278"/>
            <a:ext cx="697230" cy="697228"/>
          </a:xfrm>
          <a:prstGeom prst="ellipse">
            <a:avLst/>
          </a:prstGeom>
          <a:solidFill>
            <a:schemeClr val="bg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Verdana"/>
              <a:ea typeface="+mn-ea"/>
              <a:cs typeface="+mn-cs"/>
            </a:endParaRPr>
          </a:p>
        </p:txBody>
      </p:sp>
      <p:sp>
        <p:nvSpPr>
          <p:cNvPr id="82" name="Elipse 15">
            <a:extLst>
              <a:ext uri="{FF2B5EF4-FFF2-40B4-BE49-F238E27FC236}">
                <a16:creationId xmlns:a16="http://schemas.microsoft.com/office/drawing/2014/main" id="{811D0C3F-5CE7-777A-CC36-1ED05443A384}"/>
              </a:ext>
            </a:extLst>
          </p:cNvPr>
          <p:cNvSpPr/>
          <p:nvPr/>
        </p:nvSpPr>
        <p:spPr>
          <a:xfrm>
            <a:off x="6752179" y="5649278"/>
            <a:ext cx="697230" cy="697228"/>
          </a:xfrm>
          <a:prstGeom prst="ellipse">
            <a:avLst/>
          </a:prstGeom>
          <a:solidFill>
            <a:schemeClr val="bg2"/>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000000"/>
              </a:solidFill>
              <a:effectLst/>
              <a:uLnTx/>
              <a:uFillTx/>
              <a:latin typeface="Verdana"/>
              <a:ea typeface="+mn-ea"/>
              <a:cs typeface="+mn-cs"/>
            </a:endParaRPr>
          </a:p>
        </p:txBody>
      </p:sp>
      <p:sp>
        <p:nvSpPr>
          <p:cNvPr id="83" name="TextBox 82">
            <a:extLst>
              <a:ext uri="{FF2B5EF4-FFF2-40B4-BE49-F238E27FC236}">
                <a16:creationId xmlns:a16="http://schemas.microsoft.com/office/drawing/2014/main" id="{78B9AC7B-EDDC-2855-C236-3524C4D81D1F}"/>
              </a:ext>
            </a:extLst>
          </p:cNvPr>
          <p:cNvSpPr txBox="1"/>
          <p:nvPr/>
        </p:nvSpPr>
        <p:spPr>
          <a:xfrm>
            <a:off x="5707044" y="1933725"/>
            <a:ext cx="307676"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1</a:t>
            </a:r>
          </a:p>
        </p:txBody>
      </p:sp>
      <p:sp>
        <p:nvSpPr>
          <p:cNvPr id="84" name="TextBox 83">
            <a:extLst>
              <a:ext uri="{FF2B5EF4-FFF2-40B4-BE49-F238E27FC236}">
                <a16:creationId xmlns:a16="http://schemas.microsoft.com/office/drawing/2014/main" id="{D8536CD4-DDB7-CFDC-EFD5-FD775EF3BDE6}"/>
              </a:ext>
            </a:extLst>
          </p:cNvPr>
          <p:cNvSpPr txBox="1"/>
          <p:nvPr/>
        </p:nvSpPr>
        <p:spPr>
          <a:xfrm>
            <a:off x="3670868" y="3406716"/>
            <a:ext cx="307676"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2</a:t>
            </a:r>
          </a:p>
        </p:txBody>
      </p:sp>
      <p:sp>
        <p:nvSpPr>
          <p:cNvPr id="85" name="TextBox 84">
            <a:extLst>
              <a:ext uri="{FF2B5EF4-FFF2-40B4-BE49-F238E27FC236}">
                <a16:creationId xmlns:a16="http://schemas.microsoft.com/office/drawing/2014/main" id="{1A2D9726-729C-958E-560B-DF34867CEDEA}"/>
              </a:ext>
            </a:extLst>
          </p:cNvPr>
          <p:cNvSpPr txBox="1"/>
          <p:nvPr/>
        </p:nvSpPr>
        <p:spPr>
          <a:xfrm>
            <a:off x="4442620" y="5823585"/>
            <a:ext cx="307676"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3</a:t>
            </a:r>
          </a:p>
        </p:txBody>
      </p:sp>
      <p:sp>
        <p:nvSpPr>
          <p:cNvPr id="86" name="TextBox 85">
            <a:extLst>
              <a:ext uri="{FF2B5EF4-FFF2-40B4-BE49-F238E27FC236}">
                <a16:creationId xmlns:a16="http://schemas.microsoft.com/office/drawing/2014/main" id="{12E90DC4-9C08-22A3-91C7-31736B17831E}"/>
              </a:ext>
            </a:extLst>
          </p:cNvPr>
          <p:cNvSpPr txBox="1"/>
          <p:nvPr/>
        </p:nvSpPr>
        <p:spPr>
          <a:xfrm>
            <a:off x="6968340" y="5791578"/>
            <a:ext cx="307676"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4</a:t>
            </a:r>
          </a:p>
        </p:txBody>
      </p:sp>
      <p:sp>
        <p:nvSpPr>
          <p:cNvPr id="87" name="TextBox 86">
            <a:extLst>
              <a:ext uri="{FF2B5EF4-FFF2-40B4-BE49-F238E27FC236}">
                <a16:creationId xmlns:a16="http://schemas.microsoft.com/office/drawing/2014/main" id="{0CE0E1A9-27F2-F86D-B179-9F4C46EE01C0}"/>
              </a:ext>
            </a:extLst>
          </p:cNvPr>
          <p:cNvSpPr txBox="1"/>
          <p:nvPr/>
        </p:nvSpPr>
        <p:spPr>
          <a:xfrm>
            <a:off x="7722597" y="3376003"/>
            <a:ext cx="307676"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5</a:t>
            </a:r>
          </a:p>
        </p:txBody>
      </p:sp>
    </p:spTree>
    <p:extLst>
      <p:ext uri="{BB962C8B-B14F-4D97-AF65-F5344CB8AC3E}">
        <p14:creationId xmlns:p14="http://schemas.microsoft.com/office/powerpoint/2010/main" val="487200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to 7" hidden="1">
            <a:extLst>
              <a:ext uri="{FF2B5EF4-FFF2-40B4-BE49-F238E27FC236}">
                <a16:creationId xmlns:a16="http://schemas.microsoft.com/office/drawing/2014/main" id="{50F34CD0-BD42-78D3-B828-71D7A7AEDC4D}"/>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8" name="Objeto 7" hidden="1">
                        <a:extLst>
                          <a:ext uri="{FF2B5EF4-FFF2-40B4-BE49-F238E27FC236}">
                            <a16:creationId xmlns:a16="http://schemas.microsoft.com/office/drawing/2014/main" id="{50F34CD0-BD42-78D3-B828-71D7A7AEDC4D}"/>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5" name="Title 4">
            <a:extLst>
              <a:ext uri="{FF2B5EF4-FFF2-40B4-BE49-F238E27FC236}">
                <a16:creationId xmlns:a16="http://schemas.microsoft.com/office/drawing/2014/main" id="{9FE86C7C-BC61-8E60-11F6-89DC5A1F758C}"/>
              </a:ext>
            </a:extLst>
          </p:cNvPr>
          <p:cNvSpPr>
            <a:spLocks noGrp="1"/>
          </p:cNvSpPr>
          <p:nvPr>
            <p:ph type="title"/>
          </p:nvPr>
        </p:nvSpPr>
        <p:spPr/>
        <p:txBody>
          <a:bodyPr/>
          <a:lstStyle/>
          <a:p>
            <a:r>
              <a:rPr lang="en-IN" dirty="0"/>
              <a:t>Detailed Data Flow – Anomaly Detection</a:t>
            </a:r>
          </a:p>
        </p:txBody>
      </p:sp>
      <p:pic>
        <p:nvPicPr>
          <p:cNvPr id="7" name="Picture 6">
            <a:extLst>
              <a:ext uri="{FF2B5EF4-FFF2-40B4-BE49-F238E27FC236}">
                <a16:creationId xmlns:a16="http://schemas.microsoft.com/office/drawing/2014/main" id="{5E0811EC-0175-C160-5B8C-712CC5BE71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667820"/>
            <a:ext cx="12192000" cy="7335749"/>
          </a:xfrm>
          <a:prstGeom prst="rect">
            <a:avLst/>
          </a:prstGeom>
        </p:spPr>
      </p:pic>
    </p:spTree>
    <p:extLst>
      <p:ext uri="{BB962C8B-B14F-4D97-AF65-F5344CB8AC3E}">
        <p14:creationId xmlns:p14="http://schemas.microsoft.com/office/powerpoint/2010/main" val="17644668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93843-73F5-A8E6-496E-E438A5DC0B7A}"/>
              </a:ext>
            </a:extLst>
          </p:cNvPr>
          <p:cNvSpPr>
            <a:spLocks noGrp="1"/>
          </p:cNvSpPr>
          <p:nvPr>
            <p:ph type="title"/>
          </p:nvPr>
        </p:nvSpPr>
        <p:spPr/>
        <p:txBody>
          <a:bodyPr/>
          <a:lstStyle/>
          <a:p>
            <a:r>
              <a:rPr lang="en-US" b="1" dirty="0"/>
              <a:t>OVERVIEW OF ISOLATION FOREST</a:t>
            </a:r>
          </a:p>
        </p:txBody>
      </p:sp>
      <p:sp>
        <p:nvSpPr>
          <p:cNvPr id="4" name="Content Placeholder 3">
            <a:extLst>
              <a:ext uri="{FF2B5EF4-FFF2-40B4-BE49-F238E27FC236}">
                <a16:creationId xmlns:a16="http://schemas.microsoft.com/office/drawing/2014/main" id="{92F560C1-F3FF-4C8A-5A28-BB9CF1092247}"/>
              </a:ext>
            </a:extLst>
          </p:cNvPr>
          <p:cNvSpPr>
            <a:spLocks noGrp="1"/>
          </p:cNvSpPr>
          <p:nvPr>
            <p:ph idx="1"/>
          </p:nvPr>
        </p:nvSpPr>
        <p:spPr>
          <a:xfrm>
            <a:off x="1121102" y="2097088"/>
            <a:ext cx="10209113" cy="3541714"/>
          </a:xfrm>
        </p:spPr>
        <p:txBody>
          <a:bodyPr>
            <a:normAutofit/>
          </a:bodyPr>
          <a:lstStyle/>
          <a:p>
            <a:pPr marL="0" indent="0">
              <a:buNone/>
            </a:pPr>
            <a:br>
              <a:rPr lang="en-US" sz="2400" dirty="0"/>
            </a:br>
            <a:endParaRPr lang="en-US" dirty="0"/>
          </a:p>
        </p:txBody>
      </p:sp>
      <p:pic>
        <p:nvPicPr>
          <p:cNvPr id="3" name="Picture 2">
            <a:extLst>
              <a:ext uri="{FF2B5EF4-FFF2-40B4-BE49-F238E27FC236}">
                <a16:creationId xmlns:a16="http://schemas.microsoft.com/office/drawing/2014/main" id="{285B4588-59B4-F9DA-8E01-15EF2C6A6F69}"/>
              </a:ext>
            </a:extLst>
          </p:cNvPr>
          <p:cNvPicPr>
            <a:picLocks noChangeAspect="1"/>
          </p:cNvPicPr>
          <p:nvPr/>
        </p:nvPicPr>
        <p:blipFill>
          <a:blip r:embed="rId2"/>
          <a:srcRect/>
          <a:stretch/>
        </p:blipFill>
        <p:spPr>
          <a:xfrm>
            <a:off x="10799064" y="111506"/>
            <a:ext cx="1010157" cy="1010157"/>
          </a:xfrm>
          <a:prstGeom prst="rect">
            <a:avLst/>
          </a:prstGeom>
        </p:spPr>
      </p:pic>
      <p:graphicFrame>
        <p:nvGraphicFramePr>
          <p:cNvPr id="6" name="Chart 5">
            <a:extLst>
              <a:ext uri="{FF2B5EF4-FFF2-40B4-BE49-F238E27FC236}">
                <a16:creationId xmlns:a16="http://schemas.microsoft.com/office/drawing/2014/main" id="{8040FD78-5D61-7D94-81EF-0AEE705502DE}"/>
              </a:ext>
            </a:extLst>
          </p:cNvPr>
          <p:cNvGraphicFramePr>
            <a:graphicFrameLocks/>
          </p:cNvGraphicFramePr>
          <p:nvPr>
            <p:extLst>
              <p:ext uri="{D42A27DB-BD31-4B8C-83A1-F6EECF244321}">
                <p14:modId xmlns:p14="http://schemas.microsoft.com/office/powerpoint/2010/main" val="2766028767"/>
              </p:ext>
            </p:extLst>
          </p:nvPr>
        </p:nvGraphicFramePr>
        <p:xfrm>
          <a:off x="6236930" y="2204058"/>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FE71B05D-5147-5247-E266-3AB328F4E402}"/>
              </a:ext>
            </a:extLst>
          </p:cNvPr>
          <p:cNvGraphicFramePr>
            <a:graphicFrameLocks/>
          </p:cNvGraphicFramePr>
          <p:nvPr>
            <p:extLst>
              <p:ext uri="{D42A27DB-BD31-4B8C-83A1-F6EECF244321}">
                <p14:modId xmlns:p14="http://schemas.microsoft.com/office/powerpoint/2010/main" val="4131460767"/>
              </p:ext>
            </p:extLst>
          </p:nvPr>
        </p:nvGraphicFramePr>
        <p:xfrm>
          <a:off x="1282460" y="2204058"/>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52341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hart with different colored dots">
            <a:extLst>
              <a:ext uri="{FF2B5EF4-FFF2-40B4-BE49-F238E27FC236}">
                <a16:creationId xmlns:a16="http://schemas.microsoft.com/office/drawing/2014/main" id="{EF481B52-F022-02AC-5DDF-715342A48F6E}"/>
              </a:ext>
            </a:extLst>
          </p:cNvPr>
          <p:cNvPicPr>
            <a:picLocks noChangeAspect="1"/>
          </p:cNvPicPr>
          <p:nvPr/>
        </p:nvPicPr>
        <p:blipFill>
          <a:blip r:embed="rId2"/>
          <a:stretch>
            <a:fillRect/>
          </a:stretch>
        </p:blipFill>
        <p:spPr>
          <a:xfrm>
            <a:off x="382779" y="0"/>
            <a:ext cx="11568429" cy="6858000"/>
          </a:xfrm>
          <a:prstGeom prst="rect">
            <a:avLst/>
          </a:prstGeom>
        </p:spPr>
      </p:pic>
      <p:pic>
        <p:nvPicPr>
          <p:cNvPr id="2" name="Picture 1">
            <a:extLst>
              <a:ext uri="{FF2B5EF4-FFF2-40B4-BE49-F238E27FC236}">
                <a16:creationId xmlns:a16="http://schemas.microsoft.com/office/drawing/2014/main" id="{BD997FDC-E88B-A6C3-1533-8ADFB1E01F18}"/>
              </a:ext>
            </a:extLst>
          </p:cNvPr>
          <p:cNvPicPr>
            <a:picLocks noChangeAspect="1"/>
          </p:cNvPicPr>
          <p:nvPr/>
        </p:nvPicPr>
        <p:blipFill>
          <a:blip r:embed="rId3"/>
          <a:srcRect/>
          <a:stretch/>
        </p:blipFill>
        <p:spPr>
          <a:xfrm>
            <a:off x="10799064" y="111506"/>
            <a:ext cx="1010157" cy="1010157"/>
          </a:xfrm>
          <a:prstGeom prst="rect">
            <a:avLst/>
          </a:prstGeom>
        </p:spPr>
      </p:pic>
    </p:spTree>
    <p:extLst>
      <p:ext uri="{BB962C8B-B14F-4D97-AF65-F5344CB8AC3E}">
        <p14:creationId xmlns:p14="http://schemas.microsoft.com/office/powerpoint/2010/main" val="5335851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hart with different colored dots&#10;&#10;AI-generated content may be incorrect.">
            <a:extLst>
              <a:ext uri="{FF2B5EF4-FFF2-40B4-BE49-F238E27FC236}">
                <a16:creationId xmlns:a16="http://schemas.microsoft.com/office/drawing/2014/main" id="{BEF62505-0B6E-0BC4-68FE-3631629A45E8}"/>
              </a:ext>
            </a:extLst>
          </p:cNvPr>
          <p:cNvPicPr>
            <a:picLocks noChangeAspect="1"/>
          </p:cNvPicPr>
          <p:nvPr/>
        </p:nvPicPr>
        <p:blipFill>
          <a:blip r:embed="rId2"/>
          <a:stretch>
            <a:fillRect/>
          </a:stretch>
        </p:blipFill>
        <p:spPr>
          <a:xfrm>
            <a:off x="382780" y="0"/>
            <a:ext cx="11550140" cy="6858000"/>
          </a:xfrm>
          <a:prstGeom prst="rect">
            <a:avLst/>
          </a:prstGeom>
        </p:spPr>
      </p:pic>
      <p:pic>
        <p:nvPicPr>
          <p:cNvPr id="2" name="Picture 1">
            <a:extLst>
              <a:ext uri="{FF2B5EF4-FFF2-40B4-BE49-F238E27FC236}">
                <a16:creationId xmlns:a16="http://schemas.microsoft.com/office/drawing/2014/main" id="{0E75777C-68B7-88CB-5252-E115F4D88A39}"/>
              </a:ext>
            </a:extLst>
          </p:cNvPr>
          <p:cNvPicPr>
            <a:picLocks noChangeAspect="1"/>
          </p:cNvPicPr>
          <p:nvPr/>
        </p:nvPicPr>
        <p:blipFill>
          <a:blip r:embed="rId3"/>
          <a:srcRect/>
          <a:stretch/>
        </p:blipFill>
        <p:spPr>
          <a:xfrm>
            <a:off x="10799064" y="111506"/>
            <a:ext cx="1010157" cy="1010157"/>
          </a:xfrm>
          <a:prstGeom prst="rect">
            <a:avLst/>
          </a:prstGeom>
        </p:spPr>
      </p:pic>
      <p:sp>
        <p:nvSpPr>
          <p:cNvPr id="3" name="TextBox 2">
            <a:extLst>
              <a:ext uri="{FF2B5EF4-FFF2-40B4-BE49-F238E27FC236}">
                <a16:creationId xmlns:a16="http://schemas.microsoft.com/office/drawing/2014/main" id="{1331B71E-74E5-86D2-3003-3DF726171227}"/>
              </a:ext>
            </a:extLst>
          </p:cNvPr>
          <p:cNvSpPr txBox="1"/>
          <p:nvPr/>
        </p:nvSpPr>
        <p:spPr>
          <a:xfrm>
            <a:off x="6157850" y="2493901"/>
            <a:ext cx="1700814" cy="2123658"/>
          </a:xfrm>
          <a:prstGeom prst="rect">
            <a:avLst/>
          </a:prstGeom>
          <a:noFill/>
          <a:ln w="19050">
            <a:solidFill>
              <a:sysClr val="windowText" lastClr="000000">
                <a:lumMod val="50000"/>
                <a:lumOff val="50000"/>
              </a:sysClr>
            </a:solidFill>
          </a:ln>
        </p:spPr>
        <p:txBody>
          <a:bodyPr wrap="square" rtlCol="0">
            <a:spAutoFit/>
          </a:bodyPr>
          <a:lstStyle/>
          <a:p>
            <a:pPr marL="0" marR="0" lvl="0" indent="0" defTabSz="914400" eaLnBrk="1" fontAlgn="auto" latinLnBrk="0" hangingPunct="1">
              <a:lnSpc>
                <a:spcPct val="100000"/>
              </a:lnSpc>
              <a:spcBef>
                <a:spcPts val="1200"/>
              </a:spcBef>
              <a:spcAft>
                <a:spcPts val="0"/>
              </a:spcAft>
              <a:buClrTx/>
              <a:buSzTx/>
              <a:buFontTx/>
              <a:buNone/>
              <a:tabLst/>
              <a:defRPr/>
            </a:pPr>
            <a:r>
              <a:rPr kumimoji="0" lang="en-US" sz="1400" b="1" i="0" u="none" strike="noStrike" kern="0" cap="none" spc="0" normalizeH="0" baseline="0" noProof="0" dirty="0">
                <a:ln>
                  <a:noFill/>
                </a:ln>
                <a:solidFill>
                  <a:prstClr val="black"/>
                </a:solidFill>
                <a:effectLst/>
                <a:uLnTx/>
                <a:uFillTx/>
                <a:latin typeface="Tw Cen MT" panose="020B0602020104020603"/>
              </a:rPr>
              <a:t>Cluster Assignments </a:t>
            </a:r>
            <a:r>
              <a:rPr kumimoji="0" lang="en-US" sz="1400" b="0" i="0" u="none" strike="noStrike" kern="0" cap="none" spc="0" normalizeH="0" baseline="0" noProof="0" dirty="0">
                <a:ln>
                  <a:noFill/>
                </a:ln>
                <a:solidFill>
                  <a:prstClr val="black"/>
                </a:solidFill>
                <a:effectLst/>
                <a:uLnTx/>
                <a:uFillTx/>
                <a:latin typeface="Tw Cen MT" panose="020B0602020104020603"/>
              </a:rPr>
              <a:t>using mean motion:</a:t>
            </a:r>
          </a:p>
          <a:p>
            <a:pPr marL="0" marR="0" lvl="1" indent="0" defTabSz="914400" eaLnBrk="1" fontAlgn="auto" latinLnBrk="0" hangingPunct="1">
              <a:lnSpc>
                <a:spcPct val="100000"/>
              </a:lnSpc>
              <a:spcBef>
                <a:spcPts val="120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rPr>
              <a:t>LEO: &gt;12 rev/day (fast, close to Earth)</a:t>
            </a:r>
          </a:p>
          <a:p>
            <a:pPr marL="0" marR="0" lvl="1" indent="0" defTabSz="914400" eaLnBrk="1" fontAlgn="auto" latinLnBrk="0" hangingPunct="1">
              <a:lnSpc>
                <a:spcPct val="100000"/>
              </a:lnSpc>
              <a:spcBef>
                <a:spcPts val="60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rPr>
              <a:t>MEO: 2–12 rev/day (GPS-like)</a:t>
            </a:r>
          </a:p>
          <a:p>
            <a:pPr marL="0" marR="0" lvl="1" indent="0" defTabSz="914400" eaLnBrk="1" fontAlgn="auto" latinLnBrk="0" hangingPunct="1">
              <a:lnSpc>
                <a:spcPct val="100000"/>
              </a:lnSpc>
              <a:spcBef>
                <a:spcPts val="60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rPr>
              <a:t>GEO: ~1 rev/day (stationary)</a:t>
            </a:r>
          </a:p>
        </p:txBody>
      </p:sp>
    </p:spTree>
    <p:extLst>
      <p:ext uri="{BB962C8B-B14F-4D97-AF65-F5344CB8AC3E}">
        <p14:creationId xmlns:p14="http://schemas.microsoft.com/office/powerpoint/2010/main" val="611528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 shot of a chart">
            <a:extLst>
              <a:ext uri="{FF2B5EF4-FFF2-40B4-BE49-F238E27FC236}">
                <a16:creationId xmlns:a16="http://schemas.microsoft.com/office/drawing/2014/main" id="{1B2E844E-AAA4-25C8-F246-F103AAC9D679}"/>
              </a:ext>
            </a:extLst>
          </p:cNvPr>
          <p:cNvPicPr>
            <a:picLocks noChangeAspect="1"/>
          </p:cNvPicPr>
          <p:nvPr/>
        </p:nvPicPr>
        <p:blipFill>
          <a:blip r:embed="rId2"/>
          <a:stretch>
            <a:fillRect/>
          </a:stretch>
        </p:blipFill>
        <p:spPr>
          <a:xfrm>
            <a:off x="292609" y="429767"/>
            <a:ext cx="11512296" cy="6300217"/>
          </a:xfrm>
          <a:prstGeom prst="rect">
            <a:avLst/>
          </a:prstGeom>
        </p:spPr>
      </p:pic>
      <p:pic>
        <p:nvPicPr>
          <p:cNvPr id="2" name="Picture 1">
            <a:extLst>
              <a:ext uri="{FF2B5EF4-FFF2-40B4-BE49-F238E27FC236}">
                <a16:creationId xmlns:a16="http://schemas.microsoft.com/office/drawing/2014/main" id="{08576238-7313-9ACF-72B9-B4E18BDFECF1}"/>
              </a:ext>
            </a:extLst>
          </p:cNvPr>
          <p:cNvPicPr>
            <a:picLocks noChangeAspect="1"/>
          </p:cNvPicPr>
          <p:nvPr/>
        </p:nvPicPr>
        <p:blipFill>
          <a:blip r:embed="rId3"/>
          <a:srcRect/>
          <a:stretch/>
        </p:blipFill>
        <p:spPr>
          <a:xfrm>
            <a:off x="11329416" y="38354"/>
            <a:ext cx="1010157" cy="1010157"/>
          </a:xfrm>
          <a:prstGeom prst="rect">
            <a:avLst/>
          </a:prstGeom>
        </p:spPr>
      </p:pic>
    </p:spTree>
    <p:extLst>
      <p:ext uri="{BB962C8B-B14F-4D97-AF65-F5344CB8AC3E}">
        <p14:creationId xmlns:p14="http://schemas.microsoft.com/office/powerpoint/2010/main" val="1846014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red and blue dots">
            <a:extLst>
              <a:ext uri="{FF2B5EF4-FFF2-40B4-BE49-F238E27FC236}">
                <a16:creationId xmlns:a16="http://schemas.microsoft.com/office/drawing/2014/main" id="{CBFF03B0-75B8-DD7E-06C1-F63FCDB8DADD}"/>
              </a:ext>
            </a:extLst>
          </p:cNvPr>
          <p:cNvPicPr>
            <a:picLocks noChangeAspect="1"/>
          </p:cNvPicPr>
          <p:nvPr/>
        </p:nvPicPr>
        <p:blipFill>
          <a:blip r:embed="rId2"/>
          <a:stretch>
            <a:fillRect/>
          </a:stretch>
        </p:blipFill>
        <p:spPr>
          <a:xfrm>
            <a:off x="374904" y="114432"/>
            <a:ext cx="11484864" cy="6632062"/>
          </a:xfrm>
          <a:prstGeom prst="rect">
            <a:avLst/>
          </a:prstGeom>
        </p:spPr>
      </p:pic>
      <p:pic>
        <p:nvPicPr>
          <p:cNvPr id="4" name="Picture 3">
            <a:extLst>
              <a:ext uri="{FF2B5EF4-FFF2-40B4-BE49-F238E27FC236}">
                <a16:creationId xmlns:a16="http://schemas.microsoft.com/office/drawing/2014/main" id="{0A4DCDE3-90E9-F3D0-6D61-D5D81ED03091}"/>
              </a:ext>
            </a:extLst>
          </p:cNvPr>
          <p:cNvPicPr>
            <a:picLocks noChangeAspect="1"/>
          </p:cNvPicPr>
          <p:nvPr/>
        </p:nvPicPr>
        <p:blipFill>
          <a:blip r:embed="rId3"/>
          <a:srcRect/>
          <a:stretch/>
        </p:blipFill>
        <p:spPr>
          <a:xfrm>
            <a:off x="11274552" y="10922"/>
            <a:ext cx="1010157" cy="1010157"/>
          </a:xfrm>
          <a:prstGeom prst="rect">
            <a:avLst/>
          </a:prstGeom>
        </p:spPr>
      </p:pic>
    </p:spTree>
    <p:extLst>
      <p:ext uri="{BB962C8B-B14F-4D97-AF65-F5344CB8AC3E}">
        <p14:creationId xmlns:p14="http://schemas.microsoft.com/office/powerpoint/2010/main" val="2616925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549801-E4D0-B9E4-A83F-1B67003DF0D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51BDB8E-3AB7-8897-4B7B-AEFB8D7FADCC}"/>
              </a:ext>
            </a:extLst>
          </p:cNvPr>
          <p:cNvPicPr>
            <a:picLocks noChangeAspect="1"/>
          </p:cNvPicPr>
          <p:nvPr/>
        </p:nvPicPr>
        <p:blipFill>
          <a:blip r:embed="rId2"/>
          <a:srcRect/>
          <a:stretch/>
        </p:blipFill>
        <p:spPr>
          <a:xfrm>
            <a:off x="10799064" y="111506"/>
            <a:ext cx="1010157" cy="1010157"/>
          </a:xfrm>
          <a:prstGeom prst="rect">
            <a:avLst/>
          </a:prstGeom>
        </p:spPr>
      </p:pic>
      <p:sp>
        <p:nvSpPr>
          <p:cNvPr id="47" name="Título 2">
            <a:extLst>
              <a:ext uri="{FF2B5EF4-FFF2-40B4-BE49-F238E27FC236}">
                <a16:creationId xmlns:a16="http://schemas.microsoft.com/office/drawing/2014/main" id="{87427367-4008-3D87-FA56-536256F07B74}"/>
              </a:ext>
            </a:extLst>
          </p:cNvPr>
          <p:cNvSpPr txBox="1">
            <a:spLocks/>
          </p:cNvSpPr>
          <p:nvPr/>
        </p:nvSpPr>
        <p:spPr>
          <a:xfrm>
            <a:off x="989704" y="468101"/>
            <a:ext cx="3562294" cy="742651"/>
          </a:xfrm>
          <a:prstGeom prst="rect">
            <a:avLst/>
          </a:prstGeom>
        </p:spPr>
        <p:txBody>
          <a:bodyPr vert="horz" lIns="0" tIns="0" rIns="0" bIns="0" rtlCol="0" anchor="ctr">
            <a:noAutofit/>
          </a:bodyPr>
          <a:lstStyle>
            <a:lvl1pPr algn="l" defTabSz="914217" rtl="0" eaLnBrk="1" latinLnBrk="0" hangingPunct="1">
              <a:lnSpc>
                <a:spcPct val="80000"/>
              </a:lnSpc>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a:lnSpc>
                <a:spcPct val="100000"/>
              </a:lnSpc>
              <a:spcBef>
                <a:spcPts val="600"/>
              </a:spcBef>
            </a:pPr>
            <a:r>
              <a:rPr lang="en-US" sz="3600" dirty="0">
                <a:latin typeface="Tw Cen MT" panose="020B0602020104020603" pitchFamily="34" charset="0"/>
              </a:rPr>
              <a:t>USE CASES</a:t>
            </a:r>
          </a:p>
        </p:txBody>
      </p:sp>
      <p:sp>
        <p:nvSpPr>
          <p:cNvPr id="48" name="Rounded Rectangle 33">
            <a:extLst>
              <a:ext uri="{FF2B5EF4-FFF2-40B4-BE49-F238E27FC236}">
                <a16:creationId xmlns:a16="http://schemas.microsoft.com/office/drawing/2014/main" id="{7A522D40-76B5-25D0-F84C-420D42FAFE5A}"/>
              </a:ext>
            </a:extLst>
          </p:cNvPr>
          <p:cNvSpPr/>
          <p:nvPr/>
        </p:nvSpPr>
        <p:spPr>
          <a:xfrm>
            <a:off x="989704" y="1454101"/>
            <a:ext cx="2897309" cy="3750300"/>
          </a:xfrm>
          <a:prstGeom prst="rect">
            <a:avLst/>
          </a:prstGeom>
          <a:solidFill>
            <a:srgbClr val="FFFFFF">
              <a:lumMod val="95000"/>
            </a:srgbClr>
          </a:solidFill>
          <a:effectLst/>
        </p:spPr>
        <p:txBody>
          <a:bodyPr lIns="108000" tIns="72000" rIns="72000" bIns="7200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49" name="Subtitle 2">
            <a:extLst>
              <a:ext uri="{FF2B5EF4-FFF2-40B4-BE49-F238E27FC236}">
                <a16:creationId xmlns:a16="http://schemas.microsoft.com/office/drawing/2014/main" id="{287E6FC1-A872-62C8-0AFD-1959CD599632}"/>
              </a:ext>
            </a:extLst>
          </p:cNvPr>
          <p:cNvSpPr txBox="1">
            <a:spLocks/>
          </p:cNvSpPr>
          <p:nvPr/>
        </p:nvSpPr>
        <p:spPr>
          <a:xfrm>
            <a:off x="1162997" y="2764945"/>
            <a:ext cx="2540323" cy="1262974"/>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a:lnSpc>
                <a:spcPct val="107000"/>
              </a:lnSpc>
              <a:buSzPts val="1000"/>
              <a:tabLst>
                <a:tab pos="457200" algn="l"/>
              </a:tabLst>
            </a:pPr>
            <a:r>
              <a:rPr lang="en-US" sz="1800" dirty="0">
                <a:solidFill>
                  <a:srgbClr val="000000"/>
                </a:solidFill>
                <a:ea typeface="Times New Roman" panose="02020603050405020304" pitchFamily="18" charset="0"/>
                <a:cs typeface="Times New Roman" panose="02020603050405020304" pitchFamily="18" charset="0"/>
              </a:rPr>
              <a:t>Provide trusted alerts to satellite operators to avoid billion-dollar collision losses</a:t>
            </a:r>
            <a:endParaRPr lang="en-US" sz="1800" dirty="0">
              <a:solidFill>
                <a:srgbClr val="000000"/>
              </a:solidFill>
              <a:ea typeface="Calibri" panose="020F0502020204030204" pitchFamily="34" charset="0"/>
              <a:cs typeface="Arial" panose="020B0604020202020204" pitchFamily="34" charset="0"/>
            </a:endParaRPr>
          </a:p>
        </p:txBody>
      </p:sp>
      <p:sp>
        <p:nvSpPr>
          <p:cNvPr id="50" name="Rectangle 6">
            <a:extLst>
              <a:ext uri="{FF2B5EF4-FFF2-40B4-BE49-F238E27FC236}">
                <a16:creationId xmlns:a16="http://schemas.microsoft.com/office/drawing/2014/main" id="{7AFA4192-47D3-8AB4-183B-CF73FD5F1402}"/>
              </a:ext>
            </a:extLst>
          </p:cNvPr>
          <p:cNvSpPr/>
          <p:nvPr/>
        </p:nvSpPr>
        <p:spPr>
          <a:xfrm>
            <a:off x="1041641" y="5606426"/>
            <a:ext cx="2845372" cy="704571"/>
          </a:xfrm>
          <a:prstGeom prst="rect">
            <a:avLst/>
          </a:prstGeom>
          <a:solidFill>
            <a:srgbClr val="16207B"/>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51" name="Rectangle 7">
            <a:extLst>
              <a:ext uri="{FF2B5EF4-FFF2-40B4-BE49-F238E27FC236}">
                <a16:creationId xmlns:a16="http://schemas.microsoft.com/office/drawing/2014/main" id="{39B9BF5F-3216-202A-779E-6C21A8ACC960}"/>
              </a:ext>
            </a:extLst>
          </p:cNvPr>
          <p:cNvSpPr/>
          <p:nvPr/>
        </p:nvSpPr>
        <p:spPr>
          <a:xfrm>
            <a:off x="4685281" y="5634741"/>
            <a:ext cx="2845372" cy="704571"/>
          </a:xfrm>
          <a:prstGeom prst="rect">
            <a:avLst/>
          </a:prstGeom>
          <a:solidFill>
            <a:srgbClr val="0A1A49"/>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52" name="Rectangle 8">
            <a:extLst>
              <a:ext uri="{FF2B5EF4-FFF2-40B4-BE49-F238E27FC236}">
                <a16:creationId xmlns:a16="http://schemas.microsoft.com/office/drawing/2014/main" id="{6F690211-977F-7419-AE82-FECF04415D5C}"/>
              </a:ext>
            </a:extLst>
          </p:cNvPr>
          <p:cNvSpPr/>
          <p:nvPr/>
        </p:nvSpPr>
        <p:spPr>
          <a:xfrm>
            <a:off x="8327560" y="5634741"/>
            <a:ext cx="2701444" cy="704571"/>
          </a:xfrm>
          <a:prstGeom prst="rect">
            <a:avLst/>
          </a:prstGeom>
          <a:solidFill>
            <a:srgbClr val="629DD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53" name="TextBox 11">
            <a:extLst>
              <a:ext uri="{FF2B5EF4-FFF2-40B4-BE49-F238E27FC236}">
                <a16:creationId xmlns:a16="http://schemas.microsoft.com/office/drawing/2014/main" id="{4428FC46-6BD4-C44B-A2E7-0DC83CFD5289}"/>
              </a:ext>
            </a:extLst>
          </p:cNvPr>
          <p:cNvSpPr txBox="1"/>
          <p:nvPr/>
        </p:nvSpPr>
        <p:spPr>
          <a:xfrm>
            <a:off x="2227073" y="5820211"/>
            <a:ext cx="293670" cy="276999"/>
          </a:xfrm>
          <a:prstGeom prst="rect">
            <a:avLst/>
          </a:prstGeom>
          <a:noFill/>
        </p:spPr>
        <p:txBody>
          <a:bodyPr wrap="none" rtlCol="0" anchor="ctr">
            <a:spAutoFit/>
          </a:bodyPr>
          <a:lstStyle/>
          <a:p>
            <a:pPr algn="ctr"/>
            <a:r>
              <a:rPr lang="en-US" sz="1200" b="1" dirty="0">
                <a:solidFill>
                  <a:srgbClr val="FFFFFF"/>
                </a:solidFill>
                <a:latin typeface="Verdana"/>
                <a:cs typeface="Poppins" pitchFamily="2" charset="77"/>
              </a:rPr>
              <a:t>1</a:t>
            </a:r>
          </a:p>
        </p:txBody>
      </p:sp>
      <p:sp>
        <p:nvSpPr>
          <p:cNvPr id="54" name="TextBox 12">
            <a:extLst>
              <a:ext uri="{FF2B5EF4-FFF2-40B4-BE49-F238E27FC236}">
                <a16:creationId xmlns:a16="http://schemas.microsoft.com/office/drawing/2014/main" id="{49DD8DE5-CA88-7039-E4A8-C79FA5B650D1}"/>
              </a:ext>
            </a:extLst>
          </p:cNvPr>
          <p:cNvSpPr txBox="1"/>
          <p:nvPr/>
        </p:nvSpPr>
        <p:spPr>
          <a:xfrm>
            <a:off x="6023425" y="5820211"/>
            <a:ext cx="293670" cy="276999"/>
          </a:xfrm>
          <a:prstGeom prst="rect">
            <a:avLst/>
          </a:prstGeom>
          <a:noFill/>
        </p:spPr>
        <p:txBody>
          <a:bodyPr wrap="none" rtlCol="0" anchor="ctr">
            <a:spAutoFit/>
          </a:bodyPr>
          <a:lstStyle/>
          <a:p>
            <a:pPr algn="ctr"/>
            <a:r>
              <a:rPr lang="en-US" sz="1200" b="1" dirty="0">
                <a:solidFill>
                  <a:srgbClr val="FFFFFF"/>
                </a:solidFill>
                <a:latin typeface="Verdana"/>
                <a:cs typeface="Poppins" pitchFamily="2" charset="77"/>
              </a:rPr>
              <a:t>2</a:t>
            </a:r>
          </a:p>
        </p:txBody>
      </p:sp>
      <p:sp>
        <p:nvSpPr>
          <p:cNvPr id="55" name="TextBox 13">
            <a:extLst>
              <a:ext uri="{FF2B5EF4-FFF2-40B4-BE49-F238E27FC236}">
                <a16:creationId xmlns:a16="http://schemas.microsoft.com/office/drawing/2014/main" id="{D734AAA2-5575-7374-70D2-531970032BF3}"/>
              </a:ext>
            </a:extLst>
          </p:cNvPr>
          <p:cNvSpPr txBox="1"/>
          <p:nvPr/>
        </p:nvSpPr>
        <p:spPr>
          <a:xfrm>
            <a:off x="9524421" y="5820210"/>
            <a:ext cx="293670" cy="276999"/>
          </a:xfrm>
          <a:prstGeom prst="rect">
            <a:avLst/>
          </a:prstGeom>
          <a:noFill/>
        </p:spPr>
        <p:txBody>
          <a:bodyPr wrap="none" rtlCol="0" anchor="ctr">
            <a:spAutoFit/>
          </a:bodyPr>
          <a:lstStyle/>
          <a:p>
            <a:pPr algn="ctr"/>
            <a:r>
              <a:rPr lang="en-US" sz="1200" b="1" dirty="0">
                <a:solidFill>
                  <a:srgbClr val="FFFFFF"/>
                </a:solidFill>
                <a:latin typeface="Verdana"/>
                <a:cs typeface="Poppins" pitchFamily="2" charset="77"/>
              </a:rPr>
              <a:t>3</a:t>
            </a:r>
          </a:p>
        </p:txBody>
      </p:sp>
      <p:sp>
        <p:nvSpPr>
          <p:cNvPr id="56" name="Triangle 18">
            <a:extLst>
              <a:ext uri="{FF2B5EF4-FFF2-40B4-BE49-F238E27FC236}">
                <a16:creationId xmlns:a16="http://schemas.microsoft.com/office/drawing/2014/main" id="{11E0943B-85D2-9150-7AA5-74A20C0A4486}"/>
              </a:ext>
            </a:extLst>
          </p:cNvPr>
          <p:cNvSpPr/>
          <p:nvPr/>
        </p:nvSpPr>
        <p:spPr>
          <a:xfrm>
            <a:off x="1793984" y="5293949"/>
            <a:ext cx="1179975" cy="250952"/>
          </a:xfrm>
          <a:prstGeom prst="triangle">
            <a:avLst/>
          </a:prstGeom>
          <a:solidFill>
            <a:srgbClr val="16207B"/>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57" name="Triangle 19">
            <a:extLst>
              <a:ext uri="{FF2B5EF4-FFF2-40B4-BE49-F238E27FC236}">
                <a16:creationId xmlns:a16="http://schemas.microsoft.com/office/drawing/2014/main" id="{8A8DE23A-3915-735B-7EA4-985837F38483}"/>
              </a:ext>
            </a:extLst>
          </p:cNvPr>
          <p:cNvSpPr/>
          <p:nvPr/>
        </p:nvSpPr>
        <p:spPr>
          <a:xfrm>
            <a:off x="5624940" y="5278423"/>
            <a:ext cx="1179975" cy="250952"/>
          </a:xfrm>
          <a:prstGeom prst="triangle">
            <a:avLst/>
          </a:prstGeom>
          <a:solidFill>
            <a:srgbClr val="0A1A49"/>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58" name="Triangle 20">
            <a:extLst>
              <a:ext uri="{FF2B5EF4-FFF2-40B4-BE49-F238E27FC236}">
                <a16:creationId xmlns:a16="http://schemas.microsoft.com/office/drawing/2014/main" id="{4F45F08C-22C7-AF4B-3C74-C9BCD758AC89}"/>
              </a:ext>
            </a:extLst>
          </p:cNvPr>
          <p:cNvSpPr/>
          <p:nvPr/>
        </p:nvSpPr>
        <p:spPr>
          <a:xfrm>
            <a:off x="9081269" y="5212344"/>
            <a:ext cx="1179975" cy="250952"/>
          </a:xfrm>
          <a:prstGeom prst="triangle">
            <a:avLst/>
          </a:prstGeom>
          <a:solidFill>
            <a:srgbClr val="629DD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59" name="TextBox 23">
            <a:extLst>
              <a:ext uri="{FF2B5EF4-FFF2-40B4-BE49-F238E27FC236}">
                <a16:creationId xmlns:a16="http://schemas.microsoft.com/office/drawing/2014/main" id="{7F3A8A58-5234-A3D3-3773-E5EAD52CBF56}"/>
              </a:ext>
            </a:extLst>
          </p:cNvPr>
          <p:cNvSpPr txBox="1"/>
          <p:nvPr/>
        </p:nvSpPr>
        <p:spPr>
          <a:xfrm>
            <a:off x="935479" y="1690599"/>
            <a:ext cx="3027559" cy="830997"/>
          </a:xfrm>
          <a:prstGeom prst="rect">
            <a:avLst/>
          </a:prstGeom>
          <a:noFill/>
        </p:spPr>
        <p:txBody>
          <a:bodyPr wrap="none" rtlCol="0" anchor="ctr">
            <a:spAutoFit/>
          </a:bodyPr>
          <a:lstStyle/>
          <a:p>
            <a:pPr algn="ctr"/>
            <a:r>
              <a:rPr lang="en-US" sz="2400" b="1" dirty="0">
                <a:solidFill>
                  <a:srgbClr val="000000"/>
                </a:solidFill>
                <a:ea typeface="Times New Roman" panose="02020603050405020304" pitchFamily="18" charset="0"/>
                <a:cs typeface="Times New Roman" panose="02020603050405020304" pitchFamily="18" charset="0"/>
              </a:rPr>
              <a:t>Collision Avoidance &amp;</a:t>
            </a:r>
          </a:p>
          <a:p>
            <a:pPr algn="ctr"/>
            <a:r>
              <a:rPr lang="en-US" sz="2400" b="1" dirty="0">
                <a:solidFill>
                  <a:srgbClr val="000000"/>
                </a:solidFill>
                <a:ea typeface="Times New Roman" panose="02020603050405020304" pitchFamily="18" charset="0"/>
                <a:cs typeface="Times New Roman" panose="02020603050405020304" pitchFamily="18" charset="0"/>
              </a:rPr>
              <a:t> Safety</a:t>
            </a:r>
            <a:endParaRPr lang="en-US" sz="8800" dirty="0">
              <a:solidFill>
                <a:srgbClr val="0A1A49"/>
              </a:solidFill>
              <a:cs typeface="Poppins" pitchFamily="2" charset="77"/>
            </a:endParaRPr>
          </a:p>
        </p:txBody>
      </p:sp>
      <p:sp>
        <p:nvSpPr>
          <p:cNvPr id="60" name="Rounded Rectangle 34">
            <a:extLst>
              <a:ext uri="{FF2B5EF4-FFF2-40B4-BE49-F238E27FC236}">
                <a16:creationId xmlns:a16="http://schemas.microsoft.com/office/drawing/2014/main" id="{B36B03B7-A93B-D717-F2B2-4D69D34D4463}"/>
              </a:ext>
            </a:extLst>
          </p:cNvPr>
          <p:cNvSpPr/>
          <p:nvPr/>
        </p:nvSpPr>
        <p:spPr>
          <a:xfrm>
            <a:off x="4685281" y="1454101"/>
            <a:ext cx="2898860" cy="3750300"/>
          </a:xfrm>
          <a:prstGeom prst="rect">
            <a:avLst/>
          </a:prstGeom>
          <a:solidFill>
            <a:srgbClr val="FFFFFF">
              <a:lumMod val="95000"/>
            </a:srgbClr>
          </a:solidFill>
          <a:effectLst/>
        </p:spPr>
        <p:txBody>
          <a:bodyPr lIns="108000" tIns="72000" rIns="72000" bIns="7200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61" name="TextBox 24">
            <a:extLst>
              <a:ext uri="{FF2B5EF4-FFF2-40B4-BE49-F238E27FC236}">
                <a16:creationId xmlns:a16="http://schemas.microsoft.com/office/drawing/2014/main" id="{CA7113C2-2911-90F6-06C9-38463A06C0B5}"/>
              </a:ext>
            </a:extLst>
          </p:cNvPr>
          <p:cNvSpPr txBox="1"/>
          <p:nvPr/>
        </p:nvSpPr>
        <p:spPr>
          <a:xfrm>
            <a:off x="4751442" y="1690598"/>
            <a:ext cx="2837636" cy="830997"/>
          </a:xfrm>
          <a:prstGeom prst="rect">
            <a:avLst/>
          </a:prstGeom>
          <a:noFill/>
        </p:spPr>
        <p:txBody>
          <a:bodyPr wrap="none" rtlCol="0" anchor="ctr">
            <a:spAutoFit/>
          </a:bodyPr>
          <a:lstStyle/>
          <a:p>
            <a:pPr algn="ctr"/>
            <a:r>
              <a:rPr lang="en-US" sz="2400" b="1" dirty="0">
                <a:solidFill>
                  <a:srgbClr val="000000"/>
                </a:solidFill>
                <a:ea typeface="Times New Roman" panose="02020603050405020304" pitchFamily="18" charset="0"/>
                <a:cs typeface="Times New Roman" panose="02020603050405020304" pitchFamily="18" charset="0"/>
              </a:rPr>
              <a:t>Debris Monitoring &amp; </a:t>
            </a:r>
          </a:p>
          <a:p>
            <a:pPr algn="ctr"/>
            <a:r>
              <a:rPr lang="en-US" sz="2400" b="1" dirty="0">
                <a:solidFill>
                  <a:srgbClr val="000000"/>
                </a:solidFill>
                <a:ea typeface="Times New Roman" panose="02020603050405020304" pitchFamily="18" charset="0"/>
                <a:cs typeface="Times New Roman" panose="02020603050405020304" pitchFamily="18" charset="0"/>
              </a:rPr>
              <a:t>Sustainability</a:t>
            </a:r>
            <a:endParaRPr lang="en-US" sz="8800" dirty="0">
              <a:solidFill>
                <a:srgbClr val="16207B"/>
              </a:solidFill>
              <a:cs typeface="Poppins" pitchFamily="2" charset="77"/>
            </a:endParaRPr>
          </a:p>
        </p:txBody>
      </p:sp>
      <p:sp>
        <p:nvSpPr>
          <p:cNvPr id="62" name="Subtitle 2">
            <a:extLst>
              <a:ext uri="{FF2B5EF4-FFF2-40B4-BE49-F238E27FC236}">
                <a16:creationId xmlns:a16="http://schemas.microsoft.com/office/drawing/2014/main" id="{E16AACAB-6475-0D13-8A8A-ABC442494499}"/>
              </a:ext>
            </a:extLst>
          </p:cNvPr>
          <p:cNvSpPr txBox="1">
            <a:spLocks/>
          </p:cNvSpPr>
          <p:nvPr/>
        </p:nvSpPr>
        <p:spPr>
          <a:xfrm>
            <a:off x="4915315" y="2764945"/>
            <a:ext cx="2720186" cy="1262974"/>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182880" indent="-182880" algn="l">
              <a:lnSpc>
                <a:spcPct val="107000"/>
              </a:lnSpc>
              <a:buSzPts val="1000"/>
              <a:buFont typeface="Arial" panose="020B0604020202020204" pitchFamily="34" charset="0"/>
              <a:buChar char="•"/>
              <a:tabLst>
                <a:tab pos="457200" algn="l"/>
              </a:tabLst>
            </a:pPr>
            <a:r>
              <a:rPr lang="en-US" sz="1800" dirty="0">
                <a:solidFill>
                  <a:srgbClr val="000000"/>
                </a:solidFill>
                <a:ea typeface="Times New Roman" panose="02020603050405020304" pitchFamily="18" charset="0"/>
                <a:cs typeface="Times New Roman" panose="02020603050405020304" pitchFamily="18" charset="0"/>
              </a:rPr>
              <a:t>Track high-risk debris</a:t>
            </a:r>
          </a:p>
          <a:p>
            <a:pPr marL="182880" indent="-182880" algn="l">
              <a:lnSpc>
                <a:spcPct val="107000"/>
              </a:lnSpc>
              <a:buSzPts val="1000"/>
              <a:buFont typeface="Arial" panose="020B0604020202020204" pitchFamily="34" charset="0"/>
              <a:buChar char="•"/>
              <a:tabLst>
                <a:tab pos="457200" algn="l"/>
              </a:tabLst>
            </a:pPr>
            <a:r>
              <a:rPr lang="en-US" sz="1800" dirty="0">
                <a:solidFill>
                  <a:srgbClr val="000000"/>
                </a:solidFill>
                <a:ea typeface="Times New Roman" panose="02020603050405020304" pitchFamily="18" charset="0"/>
                <a:cs typeface="Times New Roman" panose="02020603050405020304" pitchFamily="18" charset="0"/>
              </a:rPr>
              <a:t>Inform clean-up missions</a:t>
            </a:r>
          </a:p>
          <a:p>
            <a:pPr marL="182880" indent="-182880" algn="l">
              <a:lnSpc>
                <a:spcPct val="107000"/>
              </a:lnSpc>
              <a:buSzPts val="1000"/>
              <a:buFont typeface="Arial" panose="020B0604020202020204" pitchFamily="34" charset="0"/>
              <a:buChar char="•"/>
              <a:tabLst>
                <a:tab pos="457200" algn="l"/>
              </a:tabLst>
            </a:pPr>
            <a:r>
              <a:rPr lang="en-US" sz="1800" dirty="0">
                <a:solidFill>
                  <a:srgbClr val="000000"/>
                </a:solidFill>
                <a:ea typeface="Times New Roman" panose="02020603050405020304" pitchFamily="18" charset="0"/>
                <a:cs typeface="Times New Roman" panose="02020603050405020304" pitchFamily="18" charset="0"/>
              </a:rPr>
              <a:t>Support long-term orbital sustainability planning</a:t>
            </a:r>
            <a:endParaRPr lang="en-US" sz="1800" dirty="0">
              <a:solidFill>
                <a:srgbClr val="000000"/>
              </a:solidFill>
              <a:ea typeface="Calibri" panose="020F0502020204030204" pitchFamily="34" charset="0"/>
              <a:cs typeface="Arial" panose="020B0604020202020204" pitchFamily="34" charset="0"/>
            </a:endParaRPr>
          </a:p>
        </p:txBody>
      </p:sp>
      <p:sp>
        <p:nvSpPr>
          <p:cNvPr id="63" name="Rounded Rectangle 35">
            <a:extLst>
              <a:ext uri="{FF2B5EF4-FFF2-40B4-BE49-F238E27FC236}">
                <a16:creationId xmlns:a16="http://schemas.microsoft.com/office/drawing/2014/main" id="{CFEF72B0-4022-145E-9EB4-9980772802F6}"/>
              </a:ext>
            </a:extLst>
          </p:cNvPr>
          <p:cNvSpPr/>
          <p:nvPr/>
        </p:nvSpPr>
        <p:spPr>
          <a:xfrm>
            <a:off x="8327559" y="1454101"/>
            <a:ext cx="2701444" cy="3593495"/>
          </a:xfrm>
          <a:prstGeom prst="rect">
            <a:avLst/>
          </a:prstGeom>
          <a:solidFill>
            <a:srgbClr val="FFFFFF">
              <a:lumMod val="95000"/>
            </a:srgbClr>
          </a:solidFill>
          <a:effectLst/>
        </p:spPr>
        <p:txBody>
          <a:bodyPr lIns="108000" tIns="72000" rIns="72000" bIns="7200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000000"/>
              </a:solidFill>
              <a:effectLst/>
              <a:uLnTx/>
              <a:uFillTx/>
              <a:ea typeface="Verdana" panose="020B0604030504040204" pitchFamily="34" charset="0"/>
              <a:cs typeface="Verdana" panose="020B0604030504040204" pitchFamily="34" charset="0"/>
            </a:endParaRPr>
          </a:p>
        </p:txBody>
      </p:sp>
      <p:sp>
        <p:nvSpPr>
          <p:cNvPr id="64" name="Subtitle 2">
            <a:extLst>
              <a:ext uri="{FF2B5EF4-FFF2-40B4-BE49-F238E27FC236}">
                <a16:creationId xmlns:a16="http://schemas.microsoft.com/office/drawing/2014/main" id="{250AF23E-D263-43B3-4F7B-E3F3D150F11F}"/>
              </a:ext>
            </a:extLst>
          </p:cNvPr>
          <p:cNvSpPr txBox="1">
            <a:spLocks/>
          </p:cNvSpPr>
          <p:nvPr/>
        </p:nvSpPr>
        <p:spPr>
          <a:xfrm>
            <a:off x="8382409" y="2764945"/>
            <a:ext cx="2655020" cy="1262974"/>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a:lnSpc>
                <a:spcPct val="107000"/>
              </a:lnSpc>
              <a:buSzPts val="1000"/>
              <a:tabLst>
                <a:tab pos="457200" algn="l"/>
              </a:tabLst>
            </a:pPr>
            <a:r>
              <a:rPr lang="en-US" sz="1800" dirty="0">
                <a:solidFill>
                  <a:srgbClr val="000000"/>
                </a:solidFill>
                <a:ea typeface="Times New Roman" panose="02020603050405020304" pitchFamily="18" charset="0"/>
                <a:cs typeface="Times New Roman" panose="02020603050405020304" pitchFamily="18" charset="0"/>
              </a:rPr>
              <a:t>Enable fast detection of nearby threatening objects so operators and nations can take action</a:t>
            </a:r>
            <a:endParaRPr lang="en-US" sz="1800" dirty="0">
              <a:solidFill>
                <a:srgbClr val="000000"/>
              </a:solidFill>
              <a:ea typeface="Calibri" panose="020F0502020204030204" pitchFamily="34" charset="0"/>
              <a:cs typeface="Arial" panose="020B0604020202020204" pitchFamily="34" charset="0"/>
            </a:endParaRPr>
          </a:p>
        </p:txBody>
      </p:sp>
      <p:sp>
        <p:nvSpPr>
          <p:cNvPr id="65" name="TextBox 25">
            <a:extLst>
              <a:ext uri="{FF2B5EF4-FFF2-40B4-BE49-F238E27FC236}">
                <a16:creationId xmlns:a16="http://schemas.microsoft.com/office/drawing/2014/main" id="{81B64BBC-42E0-B3AE-13EF-F97A7C9EA239}"/>
              </a:ext>
            </a:extLst>
          </p:cNvPr>
          <p:cNvSpPr txBox="1"/>
          <p:nvPr/>
        </p:nvSpPr>
        <p:spPr>
          <a:xfrm>
            <a:off x="8918774" y="1686262"/>
            <a:ext cx="1588640" cy="830997"/>
          </a:xfrm>
          <a:prstGeom prst="rect">
            <a:avLst/>
          </a:prstGeom>
          <a:noFill/>
        </p:spPr>
        <p:txBody>
          <a:bodyPr wrap="none" rtlCol="0" anchor="ctr">
            <a:spAutoFit/>
          </a:bodyPr>
          <a:lstStyle/>
          <a:p>
            <a:pPr algn="ctr"/>
            <a:r>
              <a:rPr lang="en-US" sz="2400" b="1" dirty="0">
                <a:solidFill>
                  <a:srgbClr val="000000"/>
                </a:solidFill>
                <a:ea typeface="Times New Roman" panose="02020603050405020304" pitchFamily="18" charset="0"/>
                <a:cs typeface="Times New Roman" panose="02020603050405020304" pitchFamily="18" charset="0"/>
              </a:rPr>
              <a:t>Emergency</a:t>
            </a:r>
          </a:p>
          <a:p>
            <a:pPr algn="ctr"/>
            <a:r>
              <a:rPr lang="en-US" sz="2400" b="1" dirty="0">
                <a:solidFill>
                  <a:srgbClr val="000000"/>
                </a:solidFill>
                <a:ea typeface="Times New Roman" panose="02020603050405020304" pitchFamily="18" charset="0"/>
                <a:cs typeface="Times New Roman" panose="02020603050405020304" pitchFamily="18" charset="0"/>
              </a:rPr>
              <a:t>Response</a:t>
            </a:r>
            <a:endParaRPr lang="en-US" sz="8800" dirty="0">
              <a:solidFill>
                <a:srgbClr val="629CD0"/>
              </a:solidFill>
              <a:cs typeface="Poppins" pitchFamily="2" charset="77"/>
            </a:endParaRPr>
          </a:p>
        </p:txBody>
      </p:sp>
    </p:spTree>
    <p:extLst>
      <p:ext uri="{BB962C8B-B14F-4D97-AF65-F5344CB8AC3E}">
        <p14:creationId xmlns:p14="http://schemas.microsoft.com/office/powerpoint/2010/main" val="21314929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C3F97F-6B51-9028-A905-0039DE5A240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5505187A-788A-00C6-0664-4E8181A45478}"/>
              </a:ext>
            </a:extLst>
          </p:cNvPr>
          <p:cNvPicPr>
            <a:picLocks noChangeAspect="1"/>
          </p:cNvPicPr>
          <p:nvPr/>
        </p:nvPicPr>
        <p:blipFill>
          <a:blip r:embed="rId2"/>
          <a:srcRect/>
          <a:stretch/>
        </p:blipFill>
        <p:spPr>
          <a:xfrm>
            <a:off x="10799064" y="111506"/>
            <a:ext cx="1010157" cy="1010157"/>
          </a:xfrm>
          <a:prstGeom prst="rect">
            <a:avLst/>
          </a:prstGeom>
        </p:spPr>
      </p:pic>
      <p:sp>
        <p:nvSpPr>
          <p:cNvPr id="2" name="Título 2">
            <a:extLst>
              <a:ext uri="{FF2B5EF4-FFF2-40B4-BE49-F238E27FC236}">
                <a16:creationId xmlns:a16="http://schemas.microsoft.com/office/drawing/2014/main" id="{C81D40CD-8441-2725-52D5-CA2A81E8DA9F}"/>
              </a:ext>
            </a:extLst>
          </p:cNvPr>
          <p:cNvSpPr txBox="1">
            <a:spLocks/>
          </p:cNvSpPr>
          <p:nvPr/>
        </p:nvSpPr>
        <p:spPr>
          <a:xfrm>
            <a:off x="371474" y="769228"/>
            <a:ext cx="5134539" cy="485775"/>
          </a:xfrm>
          <a:prstGeom prst="rect">
            <a:avLst/>
          </a:prstGeom>
        </p:spPr>
        <p:txBody>
          <a:bodyPr vert="horz" lIns="0" tIns="0" rIns="0" bIns="0" rtlCol="0" anchor="t">
            <a:noAutofit/>
          </a:bodyPr>
          <a:lstStyle>
            <a:lvl1pPr algn="l" defTabSz="914217" rtl="0" eaLnBrk="1" latinLnBrk="0" hangingPunct="1">
              <a:lnSpc>
                <a:spcPct val="80000"/>
              </a:lnSpc>
              <a:spcBef>
                <a:spcPct val="0"/>
              </a:spcBef>
              <a:buNone/>
              <a:defRPr sz="2400" b="1" kern="1200">
                <a:solidFill>
                  <a:schemeClr val="tx1"/>
                </a:solidFill>
                <a:latin typeface="Verdana" panose="020B0604030504040204" pitchFamily="34" charset="0"/>
                <a:ea typeface="Verdana" panose="020B0604030504040204" pitchFamily="34" charset="0"/>
                <a:cs typeface="Verdana" panose="020B0604030504040204" pitchFamily="34" charset="0"/>
                <a:sym typeface="Verdana" panose="020B0604030504040204" pitchFamily="34" charset="0"/>
              </a:defRPr>
            </a:lvl1pPr>
          </a:lstStyle>
          <a:p>
            <a:pPr marL="0" marR="0" lvl="0" indent="0" algn="l" defTabSz="914217" rtl="0" eaLnBrk="1" fontAlgn="auto" latinLnBrk="0" hangingPunct="1">
              <a:lnSpc>
                <a:spcPct val="80000"/>
              </a:lnSpc>
              <a:spcBef>
                <a:spcPct val="0"/>
              </a:spcBef>
              <a:spcAft>
                <a:spcPts val="0"/>
              </a:spcAft>
              <a:buClrTx/>
              <a:buSzTx/>
              <a:buFontTx/>
              <a:buNone/>
              <a:tabLst/>
              <a:defRPr/>
            </a:pPr>
            <a:r>
              <a:rPr kumimoji="0" lang="en-US" sz="3600" b="1" i="0" u="none" strike="noStrike" kern="1200" cap="none" spc="0" normalizeH="0" baseline="0" noProof="0" dirty="0">
                <a:ln>
                  <a:noFill/>
                </a:ln>
                <a:solidFill>
                  <a:prstClr val="white"/>
                </a:solidFill>
                <a:effectLst/>
                <a:uLnTx/>
                <a:uFillTx/>
                <a:latin typeface="Tw Cen MT" panose="020B0602020104020603" pitchFamily="34" charset="0"/>
                <a:ea typeface="Verdana" panose="020B0604030504040204" pitchFamily="34" charset="0"/>
                <a:sym typeface="Verdana" panose="020B0604030504040204" pitchFamily="34" charset="0"/>
              </a:rPr>
              <a:t>SOLUTION IMPACT</a:t>
            </a:r>
          </a:p>
        </p:txBody>
      </p:sp>
      <p:sp>
        <p:nvSpPr>
          <p:cNvPr id="4" name="Rounded Rectangle 33">
            <a:extLst>
              <a:ext uri="{FF2B5EF4-FFF2-40B4-BE49-F238E27FC236}">
                <a16:creationId xmlns:a16="http://schemas.microsoft.com/office/drawing/2014/main" id="{FF44A8D7-7453-8A50-624A-52556743A602}"/>
              </a:ext>
            </a:extLst>
          </p:cNvPr>
          <p:cNvSpPr/>
          <p:nvPr/>
        </p:nvSpPr>
        <p:spPr>
          <a:xfrm>
            <a:off x="371474" y="1520826"/>
            <a:ext cx="2234491" cy="3665926"/>
          </a:xfrm>
          <a:prstGeom prst="rect">
            <a:avLst/>
          </a:prstGeom>
          <a:solidFill>
            <a:srgbClr val="FFFFFF">
              <a:lumMod val="95000"/>
            </a:srgb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000000"/>
              </a:solidFill>
              <a:effectLst/>
              <a:uLnTx/>
              <a:uFillTx/>
              <a:latin typeface="Tw Cen MT" panose="020B0602020104020603"/>
              <a:ea typeface="Verdana" panose="020B0604030504040204" pitchFamily="34" charset="0"/>
              <a:cs typeface="Verdana" panose="020B0604030504040204" pitchFamily="34" charset="0"/>
            </a:endParaRPr>
          </a:p>
        </p:txBody>
      </p:sp>
      <p:sp>
        <p:nvSpPr>
          <p:cNvPr id="5" name="Subtitle 2">
            <a:extLst>
              <a:ext uri="{FF2B5EF4-FFF2-40B4-BE49-F238E27FC236}">
                <a16:creationId xmlns:a16="http://schemas.microsoft.com/office/drawing/2014/main" id="{3B727239-4ADC-07E7-ECC7-D2F292BE325C}"/>
              </a:ext>
            </a:extLst>
          </p:cNvPr>
          <p:cNvSpPr txBox="1">
            <a:spLocks/>
          </p:cNvSpPr>
          <p:nvPr/>
        </p:nvSpPr>
        <p:spPr>
          <a:xfrm>
            <a:off x="512346" y="2916878"/>
            <a:ext cx="1975357" cy="1815882"/>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1087636" rtl="0" eaLnBrk="1" fontAlgn="auto" latinLnBrk="0" hangingPunct="1">
              <a:lnSpc>
                <a:spcPct val="100000"/>
              </a:lnSpc>
              <a:spcBef>
                <a:spcPts val="0"/>
              </a:spcBef>
              <a:spcAft>
                <a:spcPts val="0"/>
              </a:spcAft>
              <a:buClrTx/>
              <a:buSzTx/>
              <a:buFont typeface="Arial"/>
              <a:buNone/>
              <a:tabLst/>
              <a:defRPr/>
            </a:pPr>
            <a:r>
              <a:rPr kumimoji="0" lang="en-US" sz="1400" b="0" i="0" u="none" strike="noStrike" kern="0" cap="none" spc="0" normalizeH="0" baseline="0" noProof="0" dirty="0">
                <a:ln>
                  <a:noFill/>
                </a:ln>
                <a:solidFill>
                  <a:srgbClr val="000000"/>
                </a:solidFill>
                <a:effectLst/>
                <a:uLnTx/>
                <a:uFillTx/>
                <a:latin typeface="Tw Cen MT" panose="020B0602020104020603"/>
                <a:ea typeface="Lato Light" panose="020F0502020204030203" pitchFamily="34" charset="0"/>
              </a:rPr>
              <a:t>Gives countries without their own SSA infrastructure affordable access to high-quality orbital data, enabling them to safely operate satellites and join the space economy.</a:t>
            </a:r>
          </a:p>
        </p:txBody>
      </p:sp>
      <p:sp>
        <p:nvSpPr>
          <p:cNvPr id="6" name="Rectangle 6">
            <a:extLst>
              <a:ext uri="{FF2B5EF4-FFF2-40B4-BE49-F238E27FC236}">
                <a16:creationId xmlns:a16="http://schemas.microsoft.com/office/drawing/2014/main" id="{45D3FE35-D7BF-63AA-27E3-3F95B0637365}"/>
              </a:ext>
            </a:extLst>
          </p:cNvPr>
          <p:cNvSpPr/>
          <p:nvPr/>
        </p:nvSpPr>
        <p:spPr>
          <a:xfrm>
            <a:off x="371476" y="5606426"/>
            <a:ext cx="2257098" cy="704571"/>
          </a:xfrm>
          <a:prstGeom prst="rect">
            <a:avLst/>
          </a:prstGeom>
          <a:solidFill>
            <a:srgbClr val="16207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7" name="Rectangle 7">
            <a:extLst>
              <a:ext uri="{FF2B5EF4-FFF2-40B4-BE49-F238E27FC236}">
                <a16:creationId xmlns:a16="http://schemas.microsoft.com/office/drawing/2014/main" id="{154A9E23-0C2F-197E-BC33-5EAD81D516EE}"/>
              </a:ext>
            </a:extLst>
          </p:cNvPr>
          <p:cNvSpPr/>
          <p:nvPr/>
        </p:nvSpPr>
        <p:spPr>
          <a:xfrm>
            <a:off x="2669463" y="5606426"/>
            <a:ext cx="2257098" cy="704571"/>
          </a:xfrm>
          <a:prstGeom prst="rect">
            <a:avLst/>
          </a:prstGeom>
          <a:solidFill>
            <a:srgbClr val="0A1A4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8" name="Rectangle 8">
            <a:extLst>
              <a:ext uri="{FF2B5EF4-FFF2-40B4-BE49-F238E27FC236}">
                <a16:creationId xmlns:a16="http://schemas.microsoft.com/office/drawing/2014/main" id="{0BF6028C-23F5-6169-139F-9FB65EA98DE7}"/>
              </a:ext>
            </a:extLst>
          </p:cNvPr>
          <p:cNvSpPr/>
          <p:nvPr/>
        </p:nvSpPr>
        <p:spPr>
          <a:xfrm>
            <a:off x="4967453" y="5606426"/>
            <a:ext cx="2257098" cy="704571"/>
          </a:xfrm>
          <a:prstGeom prst="rect">
            <a:avLst/>
          </a:prstGeom>
          <a:solidFill>
            <a:srgbClr val="629DD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9" name="Rectangle 9">
            <a:extLst>
              <a:ext uri="{FF2B5EF4-FFF2-40B4-BE49-F238E27FC236}">
                <a16:creationId xmlns:a16="http://schemas.microsoft.com/office/drawing/2014/main" id="{DB5490F4-69B9-7CD2-0DD6-E9DE9E7F5923}"/>
              </a:ext>
            </a:extLst>
          </p:cNvPr>
          <p:cNvSpPr/>
          <p:nvPr/>
        </p:nvSpPr>
        <p:spPr>
          <a:xfrm>
            <a:off x="7265442" y="5603628"/>
            <a:ext cx="2257098" cy="704571"/>
          </a:xfrm>
          <a:prstGeom prst="rect">
            <a:avLst/>
          </a:prstGeom>
          <a:solidFill>
            <a:srgbClr val="00D2C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10" name="Rectangle 10">
            <a:extLst>
              <a:ext uri="{FF2B5EF4-FFF2-40B4-BE49-F238E27FC236}">
                <a16:creationId xmlns:a16="http://schemas.microsoft.com/office/drawing/2014/main" id="{0CF617FD-7CC9-85B2-5DA7-1F0FDFD96A88}"/>
              </a:ext>
            </a:extLst>
          </p:cNvPr>
          <p:cNvSpPr/>
          <p:nvPr/>
        </p:nvSpPr>
        <p:spPr>
          <a:xfrm>
            <a:off x="9563428" y="5603628"/>
            <a:ext cx="2257098" cy="704571"/>
          </a:xfrm>
          <a:prstGeom prst="rect">
            <a:avLst/>
          </a:prstGeom>
          <a:solidFill>
            <a:srgbClr val="7F8FA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11" name="TextBox 11">
            <a:extLst>
              <a:ext uri="{FF2B5EF4-FFF2-40B4-BE49-F238E27FC236}">
                <a16:creationId xmlns:a16="http://schemas.microsoft.com/office/drawing/2014/main" id="{FDA45830-A36E-4632-5464-B4F7654535D6}"/>
              </a:ext>
            </a:extLst>
          </p:cNvPr>
          <p:cNvSpPr txBox="1"/>
          <p:nvPr/>
        </p:nvSpPr>
        <p:spPr>
          <a:xfrm>
            <a:off x="1375800" y="5820212"/>
            <a:ext cx="293670" cy="276999"/>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Verdana"/>
                <a:ea typeface="+mn-ea"/>
                <a:cs typeface="Poppins" pitchFamily="2" charset="77"/>
              </a:rPr>
              <a:t>1</a:t>
            </a:r>
          </a:p>
        </p:txBody>
      </p:sp>
      <p:sp>
        <p:nvSpPr>
          <p:cNvPr id="12" name="TextBox 12">
            <a:extLst>
              <a:ext uri="{FF2B5EF4-FFF2-40B4-BE49-F238E27FC236}">
                <a16:creationId xmlns:a16="http://schemas.microsoft.com/office/drawing/2014/main" id="{7829BB35-4E23-10BA-9C80-D138C0465CB9}"/>
              </a:ext>
            </a:extLst>
          </p:cNvPr>
          <p:cNvSpPr txBox="1"/>
          <p:nvPr/>
        </p:nvSpPr>
        <p:spPr>
          <a:xfrm>
            <a:off x="3651179" y="5820212"/>
            <a:ext cx="293670" cy="276999"/>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Verdana"/>
                <a:ea typeface="+mn-ea"/>
                <a:cs typeface="Poppins" pitchFamily="2" charset="77"/>
              </a:rPr>
              <a:t>2</a:t>
            </a:r>
          </a:p>
        </p:txBody>
      </p:sp>
      <p:sp>
        <p:nvSpPr>
          <p:cNvPr id="13" name="TextBox 13">
            <a:extLst>
              <a:ext uri="{FF2B5EF4-FFF2-40B4-BE49-F238E27FC236}">
                <a16:creationId xmlns:a16="http://schemas.microsoft.com/office/drawing/2014/main" id="{4A283F5F-FCB0-2C4E-04E1-3CC79BC9C9A8}"/>
              </a:ext>
            </a:extLst>
          </p:cNvPr>
          <p:cNvSpPr txBox="1"/>
          <p:nvPr/>
        </p:nvSpPr>
        <p:spPr>
          <a:xfrm>
            <a:off x="5949168" y="5820212"/>
            <a:ext cx="293670" cy="276999"/>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Verdana"/>
                <a:ea typeface="+mn-ea"/>
                <a:cs typeface="Poppins" pitchFamily="2" charset="77"/>
              </a:rPr>
              <a:t>3</a:t>
            </a:r>
          </a:p>
        </p:txBody>
      </p:sp>
      <p:sp>
        <p:nvSpPr>
          <p:cNvPr id="14" name="TextBox 14">
            <a:extLst>
              <a:ext uri="{FF2B5EF4-FFF2-40B4-BE49-F238E27FC236}">
                <a16:creationId xmlns:a16="http://schemas.microsoft.com/office/drawing/2014/main" id="{42880343-2547-1ACA-13EA-385552BEDDA7}"/>
              </a:ext>
            </a:extLst>
          </p:cNvPr>
          <p:cNvSpPr txBox="1"/>
          <p:nvPr/>
        </p:nvSpPr>
        <p:spPr>
          <a:xfrm>
            <a:off x="8247157" y="5817414"/>
            <a:ext cx="293670" cy="276999"/>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Verdana"/>
                <a:ea typeface="+mn-ea"/>
                <a:cs typeface="Poppins" pitchFamily="2" charset="77"/>
              </a:rPr>
              <a:t>4</a:t>
            </a:r>
          </a:p>
        </p:txBody>
      </p:sp>
      <p:sp>
        <p:nvSpPr>
          <p:cNvPr id="15" name="TextBox 15">
            <a:extLst>
              <a:ext uri="{FF2B5EF4-FFF2-40B4-BE49-F238E27FC236}">
                <a16:creationId xmlns:a16="http://schemas.microsoft.com/office/drawing/2014/main" id="{4A6CDC24-D25C-598A-02C5-2544F0BE6DCB}"/>
              </a:ext>
            </a:extLst>
          </p:cNvPr>
          <p:cNvSpPr txBox="1"/>
          <p:nvPr/>
        </p:nvSpPr>
        <p:spPr>
          <a:xfrm>
            <a:off x="10545143" y="5816423"/>
            <a:ext cx="293670" cy="276999"/>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Verdana"/>
                <a:ea typeface="+mn-ea"/>
                <a:cs typeface="Poppins" pitchFamily="2" charset="77"/>
              </a:rPr>
              <a:t>5</a:t>
            </a:r>
          </a:p>
        </p:txBody>
      </p:sp>
      <p:sp>
        <p:nvSpPr>
          <p:cNvPr id="16" name="Triangle 18">
            <a:extLst>
              <a:ext uri="{FF2B5EF4-FFF2-40B4-BE49-F238E27FC236}">
                <a16:creationId xmlns:a16="http://schemas.microsoft.com/office/drawing/2014/main" id="{1A9A831D-C0F9-5CBE-8733-46E07F642BC0}"/>
              </a:ext>
            </a:extLst>
          </p:cNvPr>
          <p:cNvSpPr/>
          <p:nvPr/>
        </p:nvSpPr>
        <p:spPr>
          <a:xfrm>
            <a:off x="932645" y="5291233"/>
            <a:ext cx="1179975" cy="250952"/>
          </a:xfrm>
          <a:prstGeom prst="triangle">
            <a:avLst/>
          </a:prstGeom>
          <a:solidFill>
            <a:srgbClr val="16207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17" name="Triangle 19">
            <a:extLst>
              <a:ext uri="{FF2B5EF4-FFF2-40B4-BE49-F238E27FC236}">
                <a16:creationId xmlns:a16="http://schemas.microsoft.com/office/drawing/2014/main" id="{57AECE0F-5469-5F21-3FAF-D384F8805D90}"/>
              </a:ext>
            </a:extLst>
          </p:cNvPr>
          <p:cNvSpPr/>
          <p:nvPr/>
        </p:nvSpPr>
        <p:spPr>
          <a:xfrm>
            <a:off x="3208024" y="5291233"/>
            <a:ext cx="1179975" cy="250952"/>
          </a:xfrm>
          <a:prstGeom prst="triangle">
            <a:avLst/>
          </a:prstGeom>
          <a:solidFill>
            <a:srgbClr val="0A1A4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18" name="Triangle 20">
            <a:extLst>
              <a:ext uri="{FF2B5EF4-FFF2-40B4-BE49-F238E27FC236}">
                <a16:creationId xmlns:a16="http://schemas.microsoft.com/office/drawing/2014/main" id="{009013FF-3762-7AA0-17B6-2645E0FA8BBA}"/>
              </a:ext>
            </a:extLst>
          </p:cNvPr>
          <p:cNvSpPr/>
          <p:nvPr/>
        </p:nvSpPr>
        <p:spPr>
          <a:xfrm>
            <a:off x="5506013" y="5291233"/>
            <a:ext cx="1179975" cy="250952"/>
          </a:xfrm>
          <a:prstGeom prst="triangle">
            <a:avLst/>
          </a:prstGeom>
          <a:solidFill>
            <a:srgbClr val="629DD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19" name="Triangle 21">
            <a:extLst>
              <a:ext uri="{FF2B5EF4-FFF2-40B4-BE49-F238E27FC236}">
                <a16:creationId xmlns:a16="http://schemas.microsoft.com/office/drawing/2014/main" id="{35C07D2C-A3A0-C4E6-4FF6-8D8819779262}"/>
              </a:ext>
            </a:extLst>
          </p:cNvPr>
          <p:cNvSpPr/>
          <p:nvPr/>
        </p:nvSpPr>
        <p:spPr>
          <a:xfrm>
            <a:off x="7804005" y="5291233"/>
            <a:ext cx="1179975" cy="250952"/>
          </a:xfrm>
          <a:prstGeom prst="triangle">
            <a:avLst/>
          </a:prstGeom>
          <a:solidFill>
            <a:srgbClr val="00D2C2"/>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20" name="Triangle 22">
            <a:extLst>
              <a:ext uri="{FF2B5EF4-FFF2-40B4-BE49-F238E27FC236}">
                <a16:creationId xmlns:a16="http://schemas.microsoft.com/office/drawing/2014/main" id="{8A12BBEE-F865-7008-C735-51CF1D93E2A6}"/>
              </a:ext>
            </a:extLst>
          </p:cNvPr>
          <p:cNvSpPr/>
          <p:nvPr/>
        </p:nvSpPr>
        <p:spPr>
          <a:xfrm>
            <a:off x="10101989" y="5291233"/>
            <a:ext cx="1179975" cy="250952"/>
          </a:xfrm>
          <a:prstGeom prst="triangle">
            <a:avLst/>
          </a:prstGeom>
          <a:solidFill>
            <a:srgbClr val="7F8FA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FFFFFF"/>
              </a:solidFill>
              <a:effectLst/>
              <a:uLnTx/>
              <a:uFillTx/>
              <a:latin typeface="Verdana"/>
              <a:ea typeface="+mn-ea"/>
              <a:cs typeface="+mn-cs"/>
            </a:endParaRPr>
          </a:p>
        </p:txBody>
      </p:sp>
      <p:sp>
        <p:nvSpPr>
          <p:cNvPr id="21" name="TextBox 23">
            <a:extLst>
              <a:ext uri="{FF2B5EF4-FFF2-40B4-BE49-F238E27FC236}">
                <a16:creationId xmlns:a16="http://schemas.microsoft.com/office/drawing/2014/main" id="{35C09CBD-E808-8791-0344-7F83BB0E8A0F}"/>
              </a:ext>
            </a:extLst>
          </p:cNvPr>
          <p:cNvSpPr txBox="1"/>
          <p:nvPr/>
        </p:nvSpPr>
        <p:spPr>
          <a:xfrm>
            <a:off x="345352" y="1847494"/>
            <a:ext cx="2309350" cy="584775"/>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Support for Partial &amp;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 Unknown SSA Countries</a:t>
            </a:r>
            <a:endParaRPr kumimoji="0" lang="en-US" sz="1600" b="0" i="0" u="none" strike="noStrike" kern="1200" cap="none" spc="0" normalizeH="0" baseline="0" noProof="0" dirty="0">
              <a:ln>
                <a:noFill/>
              </a:ln>
              <a:solidFill>
                <a:srgbClr val="0A1A49"/>
              </a:solidFill>
              <a:effectLst/>
              <a:uLnTx/>
              <a:uFillTx/>
              <a:latin typeface="Tw Cen MT" panose="020B0602020104020603"/>
              <a:ea typeface="+mn-ea"/>
              <a:cs typeface="Poppins" pitchFamily="2" charset="77"/>
            </a:endParaRPr>
          </a:p>
        </p:txBody>
      </p:sp>
      <p:sp>
        <p:nvSpPr>
          <p:cNvPr id="22" name="Rounded Rectangle 34">
            <a:extLst>
              <a:ext uri="{FF2B5EF4-FFF2-40B4-BE49-F238E27FC236}">
                <a16:creationId xmlns:a16="http://schemas.microsoft.com/office/drawing/2014/main" id="{2FF99C29-113A-79C1-A76B-9813827F66C6}"/>
              </a:ext>
            </a:extLst>
          </p:cNvPr>
          <p:cNvSpPr/>
          <p:nvPr/>
        </p:nvSpPr>
        <p:spPr>
          <a:xfrm>
            <a:off x="2693493" y="1520826"/>
            <a:ext cx="2211882" cy="3665926"/>
          </a:xfrm>
          <a:prstGeom prst="rect">
            <a:avLst/>
          </a:prstGeom>
          <a:solidFill>
            <a:srgbClr val="FFFFFF">
              <a:lumMod val="95000"/>
            </a:srgb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000000"/>
              </a:solidFill>
              <a:effectLst/>
              <a:uLnTx/>
              <a:uFillTx/>
              <a:latin typeface="Tw Cen MT" panose="020B0602020104020603"/>
              <a:ea typeface="Verdana" panose="020B0604030504040204" pitchFamily="34" charset="0"/>
              <a:cs typeface="Verdana" panose="020B0604030504040204" pitchFamily="34" charset="0"/>
            </a:endParaRPr>
          </a:p>
        </p:txBody>
      </p:sp>
      <p:sp>
        <p:nvSpPr>
          <p:cNvPr id="23" name="TextBox 24">
            <a:extLst>
              <a:ext uri="{FF2B5EF4-FFF2-40B4-BE49-F238E27FC236}">
                <a16:creationId xmlns:a16="http://schemas.microsoft.com/office/drawing/2014/main" id="{4ADE46CA-66E0-3B8B-E3AF-2FC2FDD7238E}"/>
              </a:ext>
            </a:extLst>
          </p:cNvPr>
          <p:cNvSpPr txBox="1"/>
          <p:nvPr/>
        </p:nvSpPr>
        <p:spPr>
          <a:xfrm>
            <a:off x="3037837" y="1847494"/>
            <a:ext cx="1520352" cy="584775"/>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Transparency &amp;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Trust Building</a:t>
            </a:r>
            <a:endParaRPr kumimoji="0" lang="en-US" sz="1600" b="0" i="0" u="none" strike="noStrike" kern="1200" cap="none" spc="0" normalizeH="0" baseline="0" noProof="0" dirty="0">
              <a:ln>
                <a:noFill/>
              </a:ln>
              <a:solidFill>
                <a:srgbClr val="16207B"/>
              </a:solidFill>
              <a:effectLst/>
              <a:uLnTx/>
              <a:uFillTx/>
              <a:latin typeface="Tw Cen MT" panose="020B0602020104020603"/>
              <a:ea typeface="+mn-ea"/>
              <a:cs typeface="Poppins" pitchFamily="2" charset="77"/>
            </a:endParaRPr>
          </a:p>
        </p:txBody>
      </p:sp>
      <p:sp>
        <p:nvSpPr>
          <p:cNvPr id="24" name="Subtitle 2">
            <a:extLst>
              <a:ext uri="{FF2B5EF4-FFF2-40B4-BE49-F238E27FC236}">
                <a16:creationId xmlns:a16="http://schemas.microsoft.com/office/drawing/2014/main" id="{C34E64FD-C244-EF71-395C-B395F9F05A50}"/>
              </a:ext>
            </a:extLst>
          </p:cNvPr>
          <p:cNvSpPr txBox="1">
            <a:spLocks/>
          </p:cNvSpPr>
          <p:nvPr/>
        </p:nvSpPr>
        <p:spPr>
          <a:xfrm>
            <a:off x="2809007" y="2916878"/>
            <a:ext cx="1975357" cy="1815882"/>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1087636" rtl="0" eaLnBrk="1" fontAlgn="auto" latinLnBrk="0" hangingPunct="1">
              <a:lnSpc>
                <a:spcPct val="100000"/>
              </a:lnSpc>
              <a:spcBef>
                <a:spcPts val="0"/>
              </a:spcBef>
              <a:spcAft>
                <a:spcPts val="0"/>
              </a:spcAft>
              <a:buClrTx/>
              <a:buSzTx/>
              <a:buFont typeface="Arial"/>
              <a:buNone/>
              <a:tabLst/>
              <a:defRPr/>
            </a:pPr>
            <a:r>
              <a:rPr kumimoji="0" lang="en-US" sz="1400" b="0" i="0" u="none" strike="noStrike" kern="0" cap="none" spc="0" normalizeH="0" baseline="0" noProof="0" dirty="0">
                <a:ln>
                  <a:noFill/>
                </a:ln>
                <a:solidFill>
                  <a:srgbClr val="000000"/>
                </a:solidFill>
                <a:effectLst/>
                <a:uLnTx/>
                <a:uFillTx/>
                <a:latin typeface="Tw Cen MT" panose="020B0602020104020603"/>
                <a:ea typeface="Lato Light" panose="020F0502020204030203" pitchFamily="34" charset="0"/>
              </a:rPr>
              <a:t>Enables countries to cross-check data from multiple sources, reducing dependence on a single foreign provider and fostering international cooperation.</a:t>
            </a:r>
          </a:p>
        </p:txBody>
      </p:sp>
      <p:sp>
        <p:nvSpPr>
          <p:cNvPr id="25" name="Rounded Rectangle 35">
            <a:extLst>
              <a:ext uri="{FF2B5EF4-FFF2-40B4-BE49-F238E27FC236}">
                <a16:creationId xmlns:a16="http://schemas.microsoft.com/office/drawing/2014/main" id="{0A0D222E-1389-1E28-475E-135F66CD1B7D}"/>
              </a:ext>
            </a:extLst>
          </p:cNvPr>
          <p:cNvSpPr/>
          <p:nvPr/>
        </p:nvSpPr>
        <p:spPr>
          <a:xfrm>
            <a:off x="4990060" y="1520826"/>
            <a:ext cx="2211882" cy="3665926"/>
          </a:xfrm>
          <a:prstGeom prst="rect">
            <a:avLst/>
          </a:prstGeom>
          <a:solidFill>
            <a:srgbClr val="FFFFFF">
              <a:lumMod val="95000"/>
            </a:srgb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000000"/>
              </a:solidFill>
              <a:effectLst/>
              <a:uLnTx/>
              <a:uFillTx/>
              <a:latin typeface="Tw Cen MT" panose="020B0602020104020603"/>
              <a:ea typeface="Verdana" panose="020B0604030504040204" pitchFamily="34" charset="0"/>
              <a:cs typeface="Verdana" panose="020B0604030504040204" pitchFamily="34" charset="0"/>
            </a:endParaRPr>
          </a:p>
        </p:txBody>
      </p:sp>
      <p:sp>
        <p:nvSpPr>
          <p:cNvPr id="26" name="Subtitle 2">
            <a:extLst>
              <a:ext uri="{FF2B5EF4-FFF2-40B4-BE49-F238E27FC236}">
                <a16:creationId xmlns:a16="http://schemas.microsoft.com/office/drawing/2014/main" id="{819D5E56-CDBD-4F92-CAF1-42E8B08DFFD8}"/>
              </a:ext>
            </a:extLst>
          </p:cNvPr>
          <p:cNvSpPr txBox="1">
            <a:spLocks/>
          </p:cNvSpPr>
          <p:nvPr/>
        </p:nvSpPr>
        <p:spPr>
          <a:xfrm>
            <a:off x="5108321" y="2922581"/>
            <a:ext cx="1975357" cy="1384995"/>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1087636" rtl="0" eaLnBrk="1" fontAlgn="auto" latinLnBrk="0" hangingPunct="1">
              <a:lnSpc>
                <a:spcPct val="100000"/>
              </a:lnSpc>
              <a:spcBef>
                <a:spcPts val="0"/>
              </a:spcBef>
              <a:spcAft>
                <a:spcPts val="0"/>
              </a:spcAft>
              <a:buClrTx/>
              <a:buSzTx/>
              <a:buFont typeface="Arial"/>
              <a:buNone/>
              <a:tabLst/>
              <a:defRPr/>
            </a:pPr>
            <a:r>
              <a:rPr kumimoji="0" lang="en-US" sz="1400" b="0" i="0" u="none" strike="noStrike" kern="0" cap="none" spc="0" normalizeH="0" baseline="0" noProof="0" dirty="0">
                <a:ln>
                  <a:noFill/>
                </a:ln>
                <a:solidFill>
                  <a:srgbClr val="000000"/>
                </a:solidFill>
                <a:effectLst/>
                <a:uLnTx/>
                <a:uFillTx/>
                <a:latin typeface="Tw Cen MT" panose="020B0602020104020603"/>
                <a:ea typeface="Lato Light" panose="020F0502020204030203" pitchFamily="34" charset="0"/>
              </a:rPr>
              <a:t>Allows governments to retain sovereignty over sensitive data while still sharing enough to protect their assets and ensure safe operations.</a:t>
            </a:r>
          </a:p>
        </p:txBody>
      </p:sp>
      <p:sp>
        <p:nvSpPr>
          <p:cNvPr id="27" name="TextBox 25">
            <a:extLst>
              <a:ext uri="{FF2B5EF4-FFF2-40B4-BE49-F238E27FC236}">
                <a16:creationId xmlns:a16="http://schemas.microsoft.com/office/drawing/2014/main" id="{E17616AC-7F8B-591D-6C8D-4D268A8177D3}"/>
              </a:ext>
            </a:extLst>
          </p:cNvPr>
          <p:cNvSpPr txBox="1"/>
          <p:nvPr/>
        </p:nvSpPr>
        <p:spPr>
          <a:xfrm>
            <a:off x="5273054" y="1708995"/>
            <a:ext cx="1645899" cy="861774"/>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Military &amp;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National Security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Benefits</a:t>
            </a:r>
            <a:endParaRPr kumimoji="0" lang="en-US" sz="1600" b="0" i="0" u="none" strike="noStrike" kern="1200" cap="none" spc="0" normalizeH="0" baseline="0" noProof="0" dirty="0">
              <a:ln>
                <a:noFill/>
              </a:ln>
              <a:solidFill>
                <a:srgbClr val="629CD0"/>
              </a:solidFill>
              <a:effectLst/>
              <a:uLnTx/>
              <a:uFillTx/>
              <a:latin typeface="Tw Cen MT" panose="020B0602020104020603"/>
              <a:ea typeface="+mn-ea"/>
              <a:cs typeface="Poppins" pitchFamily="2" charset="77"/>
            </a:endParaRPr>
          </a:p>
        </p:txBody>
      </p:sp>
      <p:sp>
        <p:nvSpPr>
          <p:cNvPr id="28" name="Rounded Rectangle 36">
            <a:extLst>
              <a:ext uri="{FF2B5EF4-FFF2-40B4-BE49-F238E27FC236}">
                <a16:creationId xmlns:a16="http://schemas.microsoft.com/office/drawing/2014/main" id="{AA80ED99-2100-1075-01C4-05A016749856}"/>
              </a:ext>
            </a:extLst>
          </p:cNvPr>
          <p:cNvSpPr/>
          <p:nvPr/>
        </p:nvSpPr>
        <p:spPr>
          <a:xfrm>
            <a:off x="7285395" y="1520825"/>
            <a:ext cx="2211882" cy="3665926"/>
          </a:xfrm>
          <a:prstGeom prst="rect">
            <a:avLst/>
          </a:prstGeom>
          <a:solidFill>
            <a:srgbClr val="FFFFFF">
              <a:lumMod val="95000"/>
            </a:srgb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000000"/>
              </a:solidFill>
              <a:effectLst/>
              <a:uLnTx/>
              <a:uFillTx/>
              <a:latin typeface="Tw Cen MT" panose="020B0602020104020603"/>
              <a:ea typeface="Verdana" panose="020B0604030504040204" pitchFamily="34" charset="0"/>
              <a:cs typeface="Verdana" panose="020B0604030504040204" pitchFamily="34" charset="0"/>
            </a:endParaRPr>
          </a:p>
        </p:txBody>
      </p:sp>
      <p:sp>
        <p:nvSpPr>
          <p:cNvPr id="29" name="TextBox 26">
            <a:extLst>
              <a:ext uri="{FF2B5EF4-FFF2-40B4-BE49-F238E27FC236}">
                <a16:creationId xmlns:a16="http://schemas.microsoft.com/office/drawing/2014/main" id="{62143548-E68F-DC1E-4A0C-280D9D0078DC}"/>
              </a:ext>
            </a:extLst>
          </p:cNvPr>
          <p:cNvSpPr txBox="1"/>
          <p:nvPr/>
        </p:nvSpPr>
        <p:spPr>
          <a:xfrm>
            <a:off x="7432381" y="1847494"/>
            <a:ext cx="1923219" cy="584775"/>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Policy &amp;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Governance Support</a:t>
            </a:r>
            <a:endParaRPr kumimoji="0" lang="en-US" sz="1600" b="0" i="0" u="none" strike="noStrike" kern="1200" cap="none" spc="0" normalizeH="0" baseline="0" noProof="0" dirty="0">
              <a:ln>
                <a:noFill/>
              </a:ln>
              <a:solidFill>
                <a:srgbClr val="7F8FA9"/>
              </a:solidFill>
              <a:effectLst/>
              <a:uLnTx/>
              <a:uFillTx/>
              <a:latin typeface="Tw Cen MT" panose="020B0602020104020603"/>
              <a:ea typeface="+mn-ea"/>
              <a:cs typeface="Poppins" pitchFamily="2" charset="77"/>
            </a:endParaRPr>
          </a:p>
        </p:txBody>
      </p:sp>
      <p:sp>
        <p:nvSpPr>
          <p:cNvPr id="30" name="Subtitle 2">
            <a:extLst>
              <a:ext uri="{FF2B5EF4-FFF2-40B4-BE49-F238E27FC236}">
                <a16:creationId xmlns:a16="http://schemas.microsoft.com/office/drawing/2014/main" id="{A0EE7AC1-CE36-917E-EA67-0B3903F9F376}"/>
              </a:ext>
            </a:extLst>
          </p:cNvPr>
          <p:cNvSpPr txBox="1">
            <a:spLocks/>
          </p:cNvSpPr>
          <p:nvPr/>
        </p:nvSpPr>
        <p:spPr>
          <a:xfrm>
            <a:off x="7403657" y="2916878"/>
            <a:ext cx="1975357" cy="1169551"/>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1087636" rtl="0" eaLnBrk="1" fontAlgn="auto" latinLnBrk="0" hangingPunct="1">
              <a:lnSpc>
                <a:spcPct val="100000"/>
              </a:lnSpc>
              <a:spcBef>
                <a:spcPts val="0"/>
              </a:spcBef>
              <a:spcAft>
                <a:spcPts val="0"/>
              </a:spcAft>
              <a:buClrTx/>
              <a:buSzTx/>
              <a:buFont typeface="Arial"/>
              <a:buNone/>
              <a:tabLst/>
              <a:defRPr/>
            </a:pPr>
            <a:r>
              <a:rPr kumimoji="0" lang="en-US" sz="1400" b="0" i="0" u="none" strike="noStrike" kern="0" cap="none" spc="0" normalizeH="0" baseline="0" noProof="0" dirty="0">
                <a:ln>
                  <a:noFill/>
                </a:ln>
                <a:solidFill>
                  <a:srgbClr val="000000"/>
                </a:solidFill>
                <a:effectLst/>
                <a:uLnTx/>
                <a:uFillTx/>
                <a:latin typeface="Tw Cen MT" panose="020B0602020104020603"/>
                <a:ea typeface="Lato Light" panose="020F0502020204030203" pitchFamily="34" charset="0"/>
              </a:rPr>
              <a:t>Provides a neutral platform under UNOOSA stewardship, helping to shape future space traffic rules.</a:t>
            </a:r>
          </a:p>
        </p:txBody>
      </p:sp>
      <p:sp>
        <p:nvSpPr>
          <p:cNvPr id="31" name="Rounded Rectangle 37">
            <a:extLst>
              <a:ext uri="{FF2B5EF4-FFF2-40B4-BE49-F238E27FC236}">
                <a16:creationId xmlns:a16="http://schemas.microsoft.com/office/drawing/2014/main" id="{8841BC8D-1CC7-29DF-A774-E2830F2279B1}"/>
              </a:ext>
            </a:extLst>
          </p:cNvPr>
          <p:cNvSpPr/>
          <p:nvPr/>
        </p:nvSpPr>
        <p:spPr>
          <a:xfrm>
            <a:off x="9580729" y="1520825"/>
            <a:ext cx="2239796" cy="3665926"/>
          </a:xfrm>
          <a:prstGeom prst="rect">
            <a:avLst/>
          </a:prstGeom>
          <a:solidFill>
            <a:srgbClr val="FFFFFF">
              <a:lumMod val="95000"/>
            </a:srgb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rgbClr val="000000"/>
              </a:solidFill>
              <a:effectLst/>
              <a:uLnTx/>
              <a:uFillTx/>
              <a:latin typeface="Tw Cen MT" panose="020B0602020104020603"/>
              <a:ea typeface="Verdana" panose="020B0604030504040204" pitchFamily="34" charset="0"/>
              <a:cs typeface="Verdana" panose="020B0604030504040204" pitchFamily="34" charset="0"/>
            </a:endParaRPr>
          </a:p>
        </p:txBody>
      </p:sp>
      <p:sp>
        <p:nvSpPr>
          <p:cNvPr id="32" name="TextBox 27">
            <a:extLst>
              <a:ext uri="{FF2B5EF4-FFF2-40B4-BE49-F238E27FC236}">
                <a16:creationId xmlns:a16="http://schemas.microsoft.com/office/drawing/2014/main" id="{560FA420-B4AF-9AC0-13AE-953D7EA23FFC}"/>
              </a:ext>
            </a:extLst>
          </p:cNvPr>
          <p:cNvSpPr txBox="1"/>
          <p:nvPr/>
        </p:nvSpPr>
        <p:spPr>
          <a:xfrm>
            <a:off x="9683688" y="1847495"/>
            <a:ext cx="2016578" cy="584775"/>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Commercial Operator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Times New Roman" panose="02020603050405020304" pitchFamily="18" charset="0"/>
                <a:cs typeface="Times New Roman" panose="02020603050405020304" pitchFamily="18" charset="0"/>
              </a:rPr>
              <a:t>Efficiency</a:t>
            </a:r>
            <a:endParaRPr kumimoji="0" lang="en-US" sz="1600" b="0" i="0" u="none" strike="noStrike" kern="1200" cap="none" spc="0" normalizeH="0" baseline="0" noProof="0" dirty="0">
              <a:ln>
                <a:noFill/>
              </a:ln>
              <a:solidFill>
                <a:srgbClr val="00D2C2"/>
              </a:solidFill>
              <a:effectLst/>
              <a:uLnTx/>
              <a:uFillTx/>
              <a:latin typeface="Tw Cen MT" panose="020B0602020104020603"/>
              <a:ea typeface="+mn-ea"/>
              <a:cs typeface="Poppins" pitchFamily="2" charset="77"/>
            </a:endParaRPr>
          </a:p>
        </p:txBody>
      </p:sp>
      <p:sp>
        <p:nvSpPr>
          <p:cNvPr id="33" name="Subtitle 2">
            <a:extLst>
              <a:ext uri="{FF2B5EF4-FFF2-40B4-BE49-F238E27FC236}">
                <a16:creationId xmlns:a16="http://schemas.microsoft.com/office/drawing/2014/main" id="{AFFD363E-4416-DB18-6201-1C4B55C40836}"/>
              </a:ext>
            </a:extLst>
          </p:cNvPr>
          <p:cNvSpPr txBox="1">
            <a:spLocks/>
          </p:cNvSpPr>
          <p:nvPr/>
        </p:nvSpPr>
        <p:spPr>
          <a:xfrm>
            <a:off x="9683688" y="2916878"/>
            <a:ext cx="1975357" cy="1815882"/>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1087636" rtl="0" eaLnBrk="1" fontAlgn="auto" latinLnBrk="0" hangingPunct="1">
              <a:lnSpc>
                <a:spcPct val="100000"/>
              </a:lnSpc>
              <a:spcBef>
                <a:spcPts val="0"/>
              </a:spcBef>
              <a:spcAft>
                <a:spcPts val="0"/>
              </a:spcAft>
              <a:buClrTx/>
              <a:buSzTx/>
              <a:buFont typeface="Arial"/>
              <a:buNone/>
              <a:tabLst/>
              <a:defRPr/>
            </a:pPr>
            <a:r>
              <a:rPr kumimoji="0" lang="en-US" sz="1400" b="0" i="0" u="none" strike="noStrike" kern="0" cap="none" spc="0" normalizeH="0" baseline="0" noProof="0" dirty="0">
                <a:ln>
                  <a:noFill/>
                </a:ln>
                <a:solidFill>
                  <a:srgbClr val="000000"/>
                </a:solidFill>
                <a:effectLst/>
                <a:uLnTx/>
                <a:uFillTx/>
                <a:latin typeface="Tw Cen MT" panose="020B0602020104020603"/>
                <a:ea typeface="Lato Light" panose="020F0502020204030203" pitchFamily="34" charset="0"/>
              </a:rPr>
              <a:t>Constellation operators (e.g., </a:t>
            </a:r>
            <a:r>
              <a:rPr kumimoji="0" lang="en-US" sz="1400" b="0" i="0" u="none" strike="noStrike" kern="0" cap="none" spc="0" normalizeH="0" baseline="0" noProof="0" dirty="0" err="1">
                <a:ln>
                  <a:noFill/>
                </a:ln>
                <a:solidFill>
                  <a:srgbClr val="000000"/>
                </a:solidFill>
                <a:effectLst/>
                <a:uLnTx/>
                <a:uFillTx/>
                <a:latin typeface="Tw Cen MT" panose="020B0602020104020603"/>
                <a:ea typeface="Lato Light" panose="020F0502020204030203" pitchFamily="34" charset="0"/>
              </a:rPr>
              <a:t>Starlink</a:t>
            </a:r>
            <a:r>
              <a:rPr kumimoji="0" lang="en-US" sz="1400" b="0" i="0" u="none" strike="noStrike" kern="0" cap="none" spc="0" normalizeH="0" baseline="0" noProof="0" dirty="0">
                <a:ln>
                  <a:noFill/>
                </a:ln>
                <a:solidFill>
                  <a:srgbClr val="000000"/>
                </a:solidFill>
                <a:effectLst/>
                <a:uLnTx/>
                <a:uFillTx/>
                <a:latin typeface="Tw Cen MT" panose="020B0602020104020603"/>
                <a:ea typeface="Lato Light" panose="020F0502020204030203" pitchFamily="34" charset="0"/>
              </a:rPr>
              <a:t>, </a:t>
            </a:r>
            <a:r>
              <a:rPr kumimoji="0" lang="en-US" sz="1400" b="0" i="0" u="none" strike="noStrike" kern="0" cap="none" spc="0" normalizeH="0" baseline="0" noProof="0" dirty="0" err="1">
                <a:ln>
                  <a:noFill/>
                </a:ln>
                <a:solidFill>
                  <a:srgbClr val="000000"/>
                </a:solidFill>
                <a:effectLst/>
                <a:uLnTx/>
                <a:uFillTx/>
                <a:latin typeface="Tw Cen MT" panose="020B0602020104020603"/>
                <a:ea typeface="Lato Light" panose="020F0502020204030203" pitchFamily="34" charset="0"/>
              </a:rPr>
              <a:t>OneWeb</a:t>
            </a:r>
            <a:r>
              <a:rPr kumimoji="0" lang="en-US" sz="1400" b="0" i="0" u="none" strike="noStrike" kern="0" cap="none" spc="0" normalizeH="0" baseline="0" noProof="0" dirty="0">
                <a:ln>
                  <a:noFill/>
                </a:ln>
                <a:solidFill>
                  <a:srgbClr val="000000"/>
                </a:solidFill>
                <a:effectLst/>
                <a:uLnTx/>
                <a:uFillTx/>
                <a:latin typeface="Tw Cen MT" panose="020B0602020104020603"/>
                <a:ea typeface="Lato Light" panose="020F0502020204030203" pitchFamily="34" charset="0"/>
              </a:rPr>
              <a:t>) can integrate into the platform for improved situational awareness, reducing unnecessary maneuvers and saving fuel costs.</a:t>
            </a:r>
          </a:p>
        </p:txBody>
      </p:sp>
    </p:spTree>
    <p:extLst>
      <p:ext uri="{BB962C8B-B14F-4D97-AF65-F5344CB8AC3E}">
        <p14:creationId xmlns:p14="http://schemas.microsoft.com/office/powerpoint/2010/main" val="35911259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2" name="Objeto 61" hidden="1">
            <a:extLst>
              <a:ext uri="{FF2B5EF4-FFF2-40B4-BE49-F238E27FC236}">
                <a16:creationId xmlns:a16="http://schemas.microsoft.com/office/drawing/2014/main" id="{A4807BDE-38D9-FF94-2E0D-8E2D8FA9E52E}"/>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3" imgW="7772400" imgH="10058400" progId="TCLayout.ActiveDocument.1">
                  <p:embed/>
                </p:oleObj>
              </mc:Choice>
              <mc:Fallback>
                <p:oleObj name="think-cell Slide" r:id="rId3" imgW="7772400" imgH="10058400" progId="TCLayout.ActiveDocument.1">
                  <p:embed/>
                  <p:pic>
                    <p:nvPicPr>
                      <p:cNvPr id="62" name="Objeto 61" hidden="1">
                        <a:extLst>
                          <a:ext uri="{FF2B5EF4-FFF2-40B4-BE49-F238E27FC236}">
                            <a16:creationId xmlns:a16="http://schemas.microsoft.com/office/drawing/2014/main" id="{A4807BDE-38D9-FF94-2E0D-8E2D8FA9E52E}"/>
                          </a:ext>
                        </a:extLst>
                      </p:cNvPr>
                      <p:cNvPicPr/>
                      <p:nvPr/>
                    </p:nvPicPr>
                    <p:blipFill>
                      <a:blip r:embed="rId4"/>
                      <a:stretch>
                        <a:fillRect/>
                      </a:stretch>
                    </p:blipFill>
                    <p:spPr>
                      <a:xfrm>
                        <a:off x="1588" y="1588"/>
                        <a:ext cx="1227" cy="1588"/>
                      </a:xfrm>
                      <a:prstGeom prst="rect">
                        <a:avLst/>
                      </a:prstGeom>
                    </p:spPr>
                  </p:pic>
                </p:oleObj>
              </mc:Fallback>
            </mc:AlternateContent>
          </a:graphicData>
        </a:graphic>
      </p:graphicFrame>
      <p:sp>
        <p:nvSpPr>
          <p:cNvPr id="3" name="Título 2">
            <a:extLst>
              <a:ext uri="{FF2B5EF4-FFF2-40B4-BE49-F238E27FC236}">
                <a16:creationId xmlns:a16="http://schemas.microsoft.com/office/drawing/2014/main" id="{0A5788C3-3760-7226-6992-542FA1057586}"/>
              </a:ext>
            </a:extLst>
          </p:cNvPr>
          <p:cNvSpPr>
            <a:spLocks noGrp="1"/>
          </p:cNvSpPr>
          <p:nvPr>
            <p:ph type="title"/>
          </p:nvPr>
        </p:nvSpPr>
        <p:spPr>
          <a:xfrm>
            <a:off x="371474" y="449787"/>
            <a:ext cx="11420475" cy="485775"/>
          </a:xfrm>
        </p:spPr>
        <p:txBody>
          <a:bodyPr vert="horz"/>
          <a:lstStyle/>
          <a:p>
            <a:r>
              <a:rPr lang="en-US" sz="3600" b="1" dirty="0">
                <a:latin typeface="Tw Cen MT" panose="020B0602020104020603" pitchFamily="34" charset="0"/>
              </a:rPr>
              <a:t>Treaty </a:t>
            </a:r>
            <a:r>
              <a:rPr lang="en-US" sz="3600" b="1" dirty="0">
                <a:solidFill>
                  <a:srgbClr val="FFC000"/>
                </a:solidFill>
                <a:latin typeface="Tw Cen MT" panose="020B0602020104020603" pitchFamily="34" charset="0"/>
              </a:rPr>
              <a:t>Compliance</a:t>
            </a:r>
            <a:r>
              <a:rPr lang="en-US" sz="3600" b="1" dirty="0">
                <a:latin typeface="Tw Cen MT" panose="020B0602020104020603" pitchFamily="34" charset="0"/>
              </a:rPr>
              <a:t> &amp; </a:t>
            </a:r>
            <a:r>
              <a:rPr lang="en-US" sz="3600" b="1" dirty="0">
                <a:solidFill>
                  <a:schemeClr val="accent1">
                    <a:lumMod val="75000"/>
                    <a:lumOff val="25000"/>
                  </a:schemeClr>
                </a:solidFill>
                <a:latin typeface="Tw Cen MT" panose="020B0602020104020603" pitchFamily="34" charset="0"/>
              </a:rPr>
              <a:t>Obstacles</a:t>
            </a:r>
            <a:endParaRPr lang="en-US" sz="3600" dirty="0">
              <a:solidFill>
                <a:schemeClr val="accent1">
                  <a:lumMod val="75000"/>
                  <a:lumOff val="25000"/>
                </a:schemeClr>
              </a:solidFill>
            </a:endParaRPr>
          </a:p>
        </p:txBody>
      </p:sp>
      <p:sp>
        <p:nvSpPr>
          <p:cNvPr id="34" name="Rounded Rectangle 33">
            <a:extLst>
              <a:ext uri="{FF2B5EF4-FFF2-40B4-BE49-F238E27FC236}">
                <a16:creationId xmlns:a16="http://schemas.microsoft.com/office/drawing/2014/main" id="{8A5A72E3-19AE-CF4F-A50E-A940005C12B6}"/>
              </a:ext>
            </a:extLst>
          </p:cNvPr>
          <p:cNvSpPr/>
          <p:nvPr/>
        </p:nvSpPr>
        <p:spPr>
          <a:xfrm>
            <a:off x="371474" y="1503574"/>
            <a:ext cx="2234491" cy="3665926"/>
          </a:xfrm>
          <a:prstGeom prst="rect">
            <a:avLst/>
          </a:prstGeom>
          <a:solidFill>
            <a:schemeClr val="bg1">
              <a:lumMod val="95000"/>
            </a:scheme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sp>
        <p:nvSpPr>
          <p:cNvPr id="55" name="Subtitle 2">
            <a:extLst>
              <a:ext uri="{FF2B5EF4-FFF2-40B4-BE49-F238E27FC236}">
                <a16:creationId xmlns:a16="http://schemas.microsoft.com/office/drawing/2014/main" id="{CB5A8722-C255-8343-FA57-E0252F741067}"/>
              </a:ext>
            </a:extLst>
          </p:cNvPr>
          <p:cNvSpPr txBox="1">
            <a:spLocks/>
          </p:cNvSpPr>
          <p:nvPr/>
        </p:nvSpPr>
        <p:spPr>
          <a:xfrm>
            <a:off x="512346" y="2916878"/>
            <a:ext cx="1975357" cy="1015663"/>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l" defTabSz="1087636" rtl="0" eaLnBrk="1" fontAlgn="auto" latinLnBrk="0" hangingPunct="1">
              <a:lnSpc>
                <a:spcPct val="100000"/>
              </a:lnSpc>
              <a:spcBef>
                <a:spcPts val="0"/>
              </a:spcBef>
              <a:spcAft>
                <a:spcPts val="0"/>
              </a:spcAft>
              <a:buClrTx/>
              <a:buSzTx/>
              <a:buFont typeface="Arial"/>
              <a:buNone/>
              <a:tabLst/>
              <a:defRPr/>
            </a:pPr>
            <a:r>
              <a:rPr kumimoji="0" lang="en-US" sz="1200" b="0" i="0" u="none" strike="noStrike" kern="1200" cap="none" spc="0" normalizeH="0" baseline="0" noProof="0" dirty="0">
                <a:ln>
                  <a:noFill/>
                </a:ln>
                <a:solidFill>
                  <a:srgbClr val="000000"/>
                </a:solidFill>
                <a:effectLst/>
                <a:uLnTx/>
                <a:uFillTx/>
                <a:latin typeface="Verdana"/>
                <a:ea typeface="Lato Light" panose="020F0502020204030203" pitchFamily="34" charset="0"/>
              </a:rPr>
              <a:t>Lorem ipsum dolor sit </a:t>
            </a:r>
            <a:r>
              <a:rPr kumimoji="0" lang="en-US" sz="1200" b="0" i="0" u="none" strike="noStrike" kern="1200" cap="none" spc="0" normalizeH="0" baseline="0" noProof="0" dirty="0" err="1">
                <a:ln>
                  <a:noFill/>
                </a:ln>
                <a:solidFill>
                  <a:srgbClr val="000000"/>
                </a:solidFill>
                <a:effectLst/>
                <a:uLnTx/>
                <a:uFillTx/>
                <a:latin typeface="Verdana"/>
                <a:ea typeface="Lato Light" panose="020F0502020204030203" pitchFamily="34" charset="0"/>
              </a:rPr>
              <a:t>amet</a:t>
            </a:r>
            <a:r>
              <a:rPr kumimoji="0" lang="en-US" sz="1200" b="0" i="0" u="none" strike="noStrike" kern="1200" cap="none" spc="0" normalizeH="0" baseline="0" noProof="0" dirty="0">
                <a:ln>
                  <a:noFill/>
                </a:ln>
                <a:solidFill>
                  <a:srgbClr val="000000"/>
                </a:solidFill>
                <a:effectLst/>
                <a:uLnTx/>
                <a:uFillTx/>
                <a:latin typeface="Verdana"/>
                <a:ea typeface="Lato Light" panose="020F0502020204030203" pitchFamily="34" charset="0"/>
              </a:rPr>
              <a:t>, </a:t>
            </a:r>
            <a:r>
              <a:rPr kumimoji="0" lang="en-US" sz="1200" b="0" i="0" u="none" strike="noStrike" kern="1200" cap="none" spc="0" normalizeH="0" baseline="0" noProof="0" dirty="0" err="1">
                <a:ln>
                  <a:noFill/>
                </a:ln>
                <a:solidFill>
                  <a:srgbClr val="000000"/>
                </a:solidFill>
                <a:effectLst/>
                <a:uLnTx/>
                <a:uFillTx/>
                <a:latin typeface="Verdana"/>
                <a:ea typeface="Lato Light" panose="020F0502020204030203" pitchFamily="34" charset="0"/>
              </a:rPr>
              <a:t>consectetur</a:t>
            </a:r>
            <a:r>
              <a:rPr kumimoji="0" lang="en-US" sz="1200" b="0" i="0" u="none" strike="noStrike" kern="1200" cap="none" spc="0" normalizeH="0" baseline="0" noProof="0" dirty="0">
                <a:ln>
                  <a:noFill/>
                </a:ln>
                <a:solidFill>
                  <a:srgbClr val="000000"/>
                </a:solidFill>
                <a:effectLst/>
                <a:uLnTx/>
                <a:uFillTx/>
                <a:latin typeface="Verdana"/>
                <a:ea typeface="Lato Light" panose="020F0502020204030203" pitchFamily="34" charset="0"/>
              </a:rPr>
              <a:t> </a:t>
            </a:r>
            <a:r>
              <a:rPr kumimoji="0" lang="en-US" sz="1200" b="0" i="0" u="none" strike="noStrike" kern="1200" cap="none" spc="0" normalizeH="0" baseline="0" noProof="0" dirty="0" err="1">
                <a:ln>
                  <a:noFill/>
                </a:ln>
                <a:solidFill>
                  <a:srgbClr val="000000"/>
                </a:solidFill>
                <a:effectLst/>
                <a:uLnTx/>
                <a:uFillTx/>
                <a:latin typeface="Verdana"/>
                <a:ea typeface="Lato Light" panose="020F0502020204030203" pitchFamily="34" charset="0"/>
              </a:rPr>
              <a:t>adipiscing</a:t>
            </a:r>
            <a:r>
              <a:rPr kumimoji="0" lang="en-US" sz="1200" b="0" i="0" u="none" strike="noStrike" kern="1200" cap="none" spc="0" normalizeH="0" baseline="0" noProof="0" dirty="0">
                <a:ln>
                  <a:noFill/>
                </a:ln>
                <a:solidFill>
                  <a:srgbClr val="000000"/>
                </a:solidFill>
                <a:effectLst/>
                <a:uLnTx/>
                <a:uFillTx/>
                <a:latin typeface="Verdana"/>
                <a:ea typeface="Lato Light" panose="020F0502020204030203" pitchFamily="34" charset="0"/>
              </a:rPr>
              <a:t> </a:t>
            </a:r>
            <a:r>
              <a:rPr kumimoji="0" lang="en-US" sz="1200" b="0" i="0" u="none" strike="noStrike" kern="1200" cap="none" spc="0" normalizeH="0" baseline="0" noProof="0" dirty="0" err="1">
                <a:ln>
                  <a:noFill/>
                </a:ln>
                <a:solidFill>
                  <a:srgbClr val="000000"/>
                </a:solidFill>
                <a:effectLst/>
                <a:uLnTx/>
                <a:uFillTx/>
                <a:latin typeface="Verdana"/>
                <a:ea typeface="Lato Light" panose="020F0502020204030203" pitchFamily="34" charset="0"/>
              </a:rPr>
              <a:t>elit</a:t>
            </a:r>
            <a:r>
              <a:rPr kumimoji="0" lang="en-US" sz="1200" b="0" i="0" u="none" strike="noStrike" kern="1200" cap="none" spc="0" normalizeH="0" baseline="0" noProof="0" dirty="0">
                <a:ln>
                  <a:noFill/>
                </a:ln>
                <a:solidFill>
                  <a:srgbClr val="000000"/>
                </a:solidFill>
                <a:effectLst/>
                <a:uLnTx/>
                <a:uFillTx/>
                <a:latin typeface="Verdana"/>
                <a:ea typeface="Lato Light" panose="020F0502020204030203" pitchFamily="34" charset="0"/>
              </a:rPr>
              <a:t>. Sed </a:t>
            </a:r>
            <a:r>
              <a:rPr kumimoji="0" lang="en-US" sz="1200" b="0" i="0" u="none" strike="noStrike" kern="1200" cap="none" spc="0" normalizeH="0" baseline="0" noProof="0" dirty="0" err="1">
                <a:ln>
                  <a:noFill/>
                </a:ln>
                <a:solidFill>
                  <a:srgbClr val="000000"/>
                </a:solidFill>
                <a:effectLst/>
                <a:uLnTx/>
                <a:uFillTx/>
                <a:latin typeface="Verdana"/>
                <a:ea typeface="Lato Light" panose="020F0502020204030203" pitchFamily="34" charset="0"/>
              </a:rPr>
              <a:t>eget</a:t>
            </a:r>
            <a:r>
              <a:rPr kumimoji="0" lang="en-US" sz="1200" b="0" i="0" u="none" strike="noStrike" kern="1200" cap="none" spc="0" normalizeH="0" baseline="0" noProof="0" dirty="0">
                <a:ln>
                  <a:noFill/>
                </a:ln>
                <a:solidFill>
                  <a:srgbClr val="000000"/>
                </a:solidFill>
                <a:effectLst/>
                <a:uLnTx/>
                <a:uFillTx/>
                <a:latin typeface="Verdana"/>
                <a:ea typeface="Lato Light" panose="020F0502020204030203" pitchFamily="34" charset="0"/>
              </a:rPr>
              <a:t>.</a:t>
            </a:r>
          </a:p>
          <a:p>
            <a:pPr marL="0" marR="0" lvl="0" indent="0" algn="l" defTabSz="1087636" rtl="0" eaLnBrk="1" fontAlgn="auto" latinLnBrk="0" hangingPunct="1">
              <a:lnSpc>
                <a:spcPct val="100000"/>
              </a:lnSpc>
              <a:spcBef>
                <a:spcPts val="0"/>
              </a:spcBef>
              <a:spcAft>
                <a:spcPts val="0"/>
              </a:spcAft>
              <a:buClrTx/>
              <a:buSzTx/>
              <a:buFont typeface="Arial"/>
              <a:buNone/>
              <a:tabLst/>
              <a:defRPr/>
            </a:pPr>
            <a:endParaRPr kumimoji="0" lang="en-US" sz="1200" b="0" i="0" u="none" strike="noStrike" kern="1200" cap="none" spc="0" normalizeH="0" baseline="0" noProof="0" dirty="0">
              <a:ln>
                <a:noFill/>
              </a:ln>
              <a:solidFill>
                <a:srgbClr val="000000"/>
              </a:solidFill>
              <a:effectLst/>
              <a:uLnTx/>
              <a:uFillTx/>
              <a:latin typeface="Verdana"/>
              <a:ea typeface="Lato Light" panose="020F0502020204030203" pitchFamily="34" charset="0"/>
            </a:endParaRPr>
          </a:p>
        </p:txBody>
      </p:sp>
      <p:sp>
        <p:nvSpPr>
          <p:cNvPr id="35" name="Rectangle 6">
            <a:extLst>
              <a:ext uri="{FF2B5EF4-FFF2-40B4-BE49-F238E27FC236}">
                <a16:creationId xmlns:a16="http://schemas.microsoft.com/office/drawing/2014/main" id="{063413C1-1A2F-5AFB-6FE0-D0B18C5B144E}"/>
              </a:ext>
            </a:extLst>
          </p:cNvPr>
          <p:cNvSpPr/>
          <p:nvPr/>
        </p:nvSpPr>
        <p:spPr>
          <a:xfrm>
            <a:off x="371476" y="5606426"/>
            <a:ext cx="2257098" cy="7045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36" name="Rectangle 7">
            <a:extLst>
              <a:ext uri="{FF2B5EF4-FFF2-40B4-BE49-F238E27FC236}">
                <a16:creationId xmlns:a16="http://schemas.microsoft.com/office/drawing/2014/main" id="{A810971F-8518-D033-78DE-1765066883E1}"/>
              </a:ext>
            </a:extLst>
          </p:cNvPr>
          <p:cNvSpPr/>
          <p:nvPr/>
        </p:nvSpPr>
        <p:spPr>
          <a:xfrm>
            <a:off x="2669463" y="5606426"/>
            <a:ext cx="2257098" cy="7045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37" name="Rectangle 8">
            <a:extLst>
              <a:ext uri="{FF2B5EF4-FFF2-40B4-BE49-F238E27FC236}">
                <a16:creationId xmlns:a16="http://schemas.microsoft.com/office/drawing/2014/main" id="{00CAFFF0-10D2-106E-D19C-62DA9648DD04}"/>
              </a:ext>
            </a:extLst>
          </p:cNvPr>
          <p:cNvSpPr/>
          <p:nvPr/>
        </p:nvSpPr>
        <p:spPr>
          <a:xfrm>
            <a:off x="4967453" y="5606426"/>
            <a:ext cx="2257098" cy="70457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38" name="Rectangle 9">
            <a:extLst>
              <a:ext uri="{FF2B5EF4-FFF2-40B4-BE49-F238E27FC236}">
                <a16:creationId xmlns:a16="http://schemas.microsoft.com/office/drawing/2014/main" id="{0BA86717-6158-AE41-59DD-8A980FB3A52E}"/>
              </a:ext>
            </a:extLst>
          </p:cNvPr>
          <p:cNvSpPr/>
          <p:nvPr/>
        </p:nvSpPr>
        <p:spPr>
          <a:xfrm>
            <a:off x="7265442" y="5603628"/>
            <a:ext cx="2257098" cy="704571"/>
          </a:xfrm>
          <a:prstGeom prst="rect">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39" name="Rectangle 10">
            <a:extLst>
              <a:ext uri="{FF2B5EF4-FFF2-40B4-BE49-F238E27FC236}">
                <a16:creationId xmlns:a16="http://schemas.microsoft.com/office/drawing/2014/main" id="{5972A1F1-4939-4D14-4CDA-FEE3BB0DDEE0}"/>
              </a:ext>
            </a:extLst>
          </p:cNvPr>
          <p:cNvSpPr/>
          <p:nvPr/>
        </p:nvSpPr>
        <p:spPr>
          <a:xfrm>
            <a:off x="9563428" y="5603628"/>
            <a:ext cx="2257098" cy="704571"/>
          </a:xfrm>
          <a:prstGeom prst="rect">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40" name="TextBox 11">
            <a:extLst>
              <a:ext uri="{FF2B5EF4-FFF2-40B4-BE49-F238E27FC236}">
                <a16:creationId xmlns:a16="http://schemas.microsoft.com/office/drawing/2014/main" id="{5DC37FAA-7260-B814-1233-4C4B997FDFA5}"/>
              </a:ext>
            </a:extLst>
          </p:cNvPr>
          <p:cNvSpPr txBox="1"/>
          <p:nvPr/>
        </p:nvSpPr>
        <p:spPr>
          <a:xfrm>
            <a:off x="856428" y="5820212"/>
            <a:ext cx="1332416" cy="276999"/>
          </a:xfrm>
          <a:prstGeom prst="rect">
            <a:avLst/>
          </a:prstGeom>
          <a:noFill/>
        </p:spPr>
        <p:txBody>
          <a:bodyPr wrap="non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0" normalizeH="0" baseline="0" noProof="0" dirty="0">
                <a:ln>
                  <a:noFill/>
                </a:ln>
                <a:solidFill>
                  <a:srgbClr val="FFFFFF"/>
                </a:solidFill>
                <a:effectLst/>
                <a:uLnTx/>
                <a:uFillTx/>
                <a:latin typeface="Verdana"/>
                <a:ea typeface="+mn-ea"/>
                <a:cs typeface="Poppins" pitchFamily="2" charset="77"/>
              </a:rPr>
              <a:t>compliance</a:t>
            </a:r>
          </a:p>
        </p:txBody>
      </p:sp>
      <p:sp>
        <p:nvSpPr>
          <p:cNvPr id="41" name="TextBox 12">
            <a:extLst>
              <a:ext uri="{FF2B5EF4-FFF2-40B4-BE49-F238E27FC236}">
                <a16:creationId xmlns:a16="http://schemas.microsoft.com/office/drawing/2014/main" id="{98373745-7558-70D6-4E13-68BC004CA2B0}"/>
              </a:ext>
            </a:extLst>
          </p:cNvPr>
          <p:cNvSpPr txBox="1"/>
          <p:nvPr/>
        </p:nvSpPr>
        <p:spPr>
          <a:xfrm>
            <a:off x="3131807" y="5820212"/>
            <a:ext cx="1332416" cy="276999"/>
          </a:xfrm>
          <a:prstGeom prst="rect">
            <a:avLst/>
          </a:prstGeom>
          <a:noFill/>
        </p:spPr>
        <p:txBody>
          <a:bodyPr wrap="non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0" normalizeH="0" baseline="0" noProof="0" dirty="0">
                <a:ln>
                  <a:noFill/>
                </a:ln>
                <a:solidFill>
                  <a:srgbClr val="FFFFFF"/>
                </a:solidFill>
                <a:effectLst/>
                <a:uLnTx/>
                <a:uFillTx/>
                <a:latin typeface="Verdana"/>
                <a:ea typeface="+mn-ea"/>
                <a:cs typeface="Poppins" pitchFamily="2" charset="77"/>
              </a:rPr>
              <a:t>compliance</a:t>
            </a:r>
          </a:p>
        </p:txBody>
      </p:sp>
      <p:sp>
        <p:nvSpPr>
          <p:cNvPr id="42" name="TextBox 13">
            <a:extLst>
              <a:ext uri="{FF2B5EF4-FFF2-40B4-BE49-F238E27FC236}">
                <a16:creationId xmlns:a16="http://schemas.microsoft.com/office/drawing/2014/main" id="{E020F665-C883-8ED4-8639-E8E5B424FA6F}"/>
              </a:ext>
            </a:extLst>
          </p:cNvPr>
          <p:cNvSpPr txBox="1"/>
          <p:nvPr/>
        </p:nvSpPr>
        <p:spPr>
          <a:xfrm>
            <a:off x="5429796" y="5820212"/>
            <a:ext cx="1332416" cy="276999"/>
          </a:xfrm>
          <a:prstGeom prst="rect">
            <a:avLst/>
          </a:prstGeom>
          <a:noFill/>
        </p:spPr>
        <p:txBody>
          <a:bodyPr wrap="non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0" normalizeH="0" baseline="0" noProof="0" dirty="0">
                <a:ln>
                  <a:noFill/>
                </a:ln>
                <a:solidFill>
                  <a:srgbClr val="FFFFFF"/>
                </a:solidFill>
                <a:effectLst/>
                <a:uLnTx/>
                <a:uFillTx/>
                <a:latin typeface="Verdana"/>
                <a:ea typeface="+mn-ea"/>
                <a:cs typeface="Poppins" pitchFamily="2" charset="77"/>
              </a:rPr>
              <a:t>compliance</a:t>
            </a:r>
          </a:p>
        </p:txBody>
      </p:sp>
      <p:sp>
        <p:nvSpPr>
          <p:cNvPr id="43" name="TextBox 14">
            <a:extLst>
              <a:ext uri="{FF2B5EF4-FFF2-40B4-BE49-F238E27FC236}">
                <a16:creationId xmlns:a16="http://schemas.microsoft.com/office/drawing/2014/main" id="{CFC85A0A-900D-C5F8-4EB7-58587BF0468B}"/>
              </a:ext>
            </a:extLst>
          </p:cNvPr>
          <p:cNvSpPr txBox="1"/>
          <p:nvPr/>
        </p:nvSpPr>
        <p:spPr>
          <a:xfrm>
            <a:off x="7853620" y="5817414"/>
            <a:ext cx="1080745" cy="276999"/>
          </a:xfrm>
          <a:prstGeom prst="rect">
            <a:avLst/>
          </a:prstGeom>
          <a:noFill/>
        </p:spPr>
        <p:txBody>
          <a:bodyPr wrap="non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Verdana"/>
                <a:ea typeface="+mn-ea"/>
                <a:cs typeface="Poppins" pitchFamily="2" charset="77"/>
              </a:rPr>
              <a:t>OBSTACLE</a:t>
            </a:r>
          </a:p>
        </p:txBody>
      </p:sp>
      <p:sp>
        <p:nvSpPr>
          <p:cNvPr id="44" name="TextBox 15">
            <a:extLst>
              <a:ext uri="{FF2B5EF4-FFF2-40B4-BE49-F238E27FC236}">
                <a16:creationId xmlns:a16="http://schemas.microsoft.com/office/drawing/2014/main" id="{8C520B5E-E449-B7D8-013E-DEF7D6BFCDFB}"/>
              </a:ext>
            </a:extLst>
          </p:cNvPr>
          <p:cNvSpPr txBox="1"/>
          <p:nvPr/>
        </p:nvSpPr>
        <p:spPr>
          <a:xfrm>
            <a:off x="10151606" y="5816423"/>
            <a:ext cx="1080745" cy="276999"/>
          </a:xfrm>
          <a:prstGeom prst="rect">
            <a:avLst/>
          </a:prstGeom>
          <a:noFill/>
        </p:spPr>
        <p:txBody>
          <a:bodyPr wrap="non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Verdana"/>
                <a:ea typeface="+mn-ea"/>
                <a:cs typeface="Poppins" pitchFamily="2" charset="77"/>
              </a:rPr>
              <a:t>OBSTACLE</a:t>
            </a:r>
          </a:p>
        </p:txBody>
      </p:sp>
      <p:sp>
        <p:nvSpPr>
          <p:cNvPr id="45" name="Triangle 18">
            <a:extLst>
              <a:ext uri="{FF2B5EF4-FFF2-40B4-BE49-F238E27FC236}">
                <a16:creationId xmlns:a16="http://schemas.microsoft.com/office/drawing/2014/main" id="{517E6834-6075-5F54-6BBF-24609C5F2FB8}"/>
              </a:ext>
            </a:extLst>
          </p:cNvPr>
          <p:cNvSpPr/>
          <p:nvPr/>
        </p:nvSpPr>
        <p:spPr>
          <a:xfrm>
            <a:off x="932645" y="5291233"/>
            <a:ext cx="1179975" cy="250952"/>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46" name="Triangle 19">
            <a:extLst>
              <a:ext uri="{FF2B5EF4-FFF2-40B4-BE49-F238E27FC236}">
                <a16:creationId xmlns:a16="http://schemas.microsoft.com/office/drawing/2014/main" id="{33B5E022-A531-6E9F-96FF-98741E5398CA}"/>
              </a:ext>
            </a:extLst>
          </p:cNvPr>
          <p:cNvSpPr/>
          <p:nvPr/>
        </p:nvSpPr>
        <p:spPr>
          <a:xfrm>
            <a:off x="3208024" y="5291233"/>
            <a:ext cx="1179975" cy="250952"/>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47" name="Triangle 20">
            <a:extLst>
              <a:ext uri="{FF2B5EF4-FFF2-40B4-BE49-F238E27FC236}">
                <a16:creationId xmlns:a16="http://schemas.microsoft.com/office/drawing/2014/main" id="{E95BB625-7566-2EC5-F1B2-8FCEA5224BAD}"/>
              </a:ext>
            </a:extLst>
          </p:cNvPr>
          <p:cNvSpPr/>
          <p:nvPr/>
        </p:nvSpPr>
        <p:spPr>
          <a:xfrm>
            <a:off x="5506013" y="5291233"/>
            <a:ext cx="1179975" cy="250952"/>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48" name="Triangle 21">
            <a:extLst>
              <a:ext uri="{FF2B5EF4-FFF2-40B4-BE49-F238E27FC236}">
                <a16:creationId xmlns:a16="http://schemas.microsoft.com/office/drawing/2014/main" id="{C8063F64-8ADE-F84F-14B3-8B1B9B0E62C7}"/>
              </a:ext>
            </a:extLst>
          </p:cNvPr>
          <p:cNvSpPr/>
          <p:nvPr/>
        </p:nvSpPr>
        <p:spPr>
          <a:xfrm>
            <a:off x="7804005" y="5291233"/>
            <a:ext cx="1179975" cy="250952"/>
          </a:xfrm>
          <a:prstGeom prst="triangle">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49" name="Triangle 22">
            <a:extLst>
              <a:ext uri="{FF2B5EF4-FFF2-40B4-BE49-F238E27FC236}">
                <a16:creationId xmlns:a16="http://schemas.microsoft.com/office/drawing/2014/main" id="{01CDE0EB-637B-D9DA-0E03-63D8D865716E}"/>
              </a:ext>
            </a:extLst>
          </p:cNvPr>
          <p:cNvSpPr/>
          <p:nvPr/>
        </p:nvSpPr>
        <p:spPr>
          <a:xfrm>
            <a:off x="10101989" y="5291233"/>
            <a:ext cx="1179975" cy="250952"/>
          </a:xfrm>
          <a:prstGeom prst="triangle">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Verdana"/>
              <a:ea typeface="+mn-ea"/>
              <a:cs typeface="+mn-cs"/>
            </a:endParaRPr>
          </a:p>
        </p:txBody>
      </p:sp>
      <p:sp>
        <p:nvSpPr>
          <p:cNvPr id="50" name="TextBox 23">
            <a:extLst>
              <a:ext uri="{FF2B5EF4-FFF2-40B4-BE49-F238E27FC236}">
                <a16:creationId xmlns:a16="http://schemas.microsoft.com/office/drawing/2014/main" id="{CA446EDC-BABB-F1D8-4715-C97BE9122864}"/>
              </a:ext>
            </a:extLst>
          </p:cNvPr>
          <p:cNvSpPr txBox="1"/>
          <p:nvPr/>
        </p:nvSpPr>
        <p:spPr>
          <a:xfrm>
            <a:off x="1091901" y="1539718"/>
            <a:ext cx="816249" cy="1200329"/>
          </a:xfrm>
          <a:prstGeom prst="rect">
            <a:avLst/>
          </a:prstGeom>
          <a:noFill/>
        </p:spPr>
        <p:txBody>
          <a:bodyPr wrap="non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7200" b="0" i="0" u="none" strike="noStrike" kern="1200" cap="none" spc="0" normalizeH="0" baseline="0" noProof="0" dirty="0">
                <a:ln>
                  <a:noFill/>
                </a:ln>
                <a:solidFill>
                  <a:srgbClr val="0A1A49"/>
                </a:solidFill>
                <a:effectLst/>
                <a:uLnTx/>
                <a:uFillTx/>
                <a:latin typeface="Verdana"/>
                <a:ea typeface="+mn-ea"/>
                <a:cs typeface="Poppins" pitchFamily="2" charset="77"/>
              </a:rPr>
              <a:t>A</a:t>
            </a:r>
          </a:p>
        </p:txBody>
      </p:sp>
      <p:sp>
        <p:nvSpPr>
          <p:cNvPr id="33" name="Rounded Rectangle 34">
            <a:extLst>
              <a:ext uri="{FF2B5EF4-FFF2-40B4-BE49-F238E27FC236}">
                <a16:creationId xmlns:a16="http://schemas.microsoft.com/office/drawing/2014/main" id="{D0F80806-2BD5-E8A5-F860-FCD78775DC2E}"/>
              </a:ext>
            </a:extLst>
          </p:cNvPr>
          <p:cNvSpPr/>
          <p:nvPr/>
        </p:nvSpPr>
        <p:spPr>
          <a:xfrm>
            <a:off x="2693493" y="1520826"/>
            <a:ext cx="2211882" cy="3665926"/>
          </a:xfrm>
          <a:prstGeom prst="rect">
            <a:avLst/>
          </a:prstGeom>
          <a:solidFill>
            <a:schemeClr val="bg2">
              <a:lumMod val="75000"/>
            </a:scheme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sp>
        <p:nvSpPr>
          <p:cNvPr id="56" name="Subtitle 2">
            <a:extLst>
              <a:ext uri="{FF2B5EF4-FFF2-40B4-BE49-F238E27FC236}">
                <a16:creationId xmlns:a16="http://schemas.microsoft.com/office/drawing/2014/main" id="{97A01271-0828-3174-9EF8-FC232DA36AF5}"/>
              </a:ext>
            </a:extLst>
          </p:cNvPr>
          <p:cNvSpPr txBox="1">
            <a:spLocks/>
          </p:cNvSpPr>
          <p:nvPr/>
        </p:nvSpPr>
        <p:spPr>
          <a:xfrm>
            <a:off x="2810334" y="2916878"/>
            <a:ext cx="1975357" cy="1754326"/>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457200" rtl="0" eaLnBrk="1" fontAlgn="auto" latinLnBrk="0" hangingPunct="1">
              <a:lnSpc>
                <a:spcPct val="100000"/>
              </a:lnSpc>
              <a:spcBef>
                <a:spcPts val="0"/>
              </a:spcBef>
              <a:spcAft>
                <a:spcPts val="0"/>
              </a:spcAft>
              <a:buClrTx/>
              <a:buSzPts val="1000"/>
              <a:buFontTx/>
              <a:buNone/>
              <a:tabLst>
                <a:tab pos="457200" algn="l"/>
              </a:tabLst>
              <a:defRPr/>
            </a:pPr>
            <a:r>
              <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cs typeface="+mn-cs"/>
              </a:rPr>
              <a:t>Platform managed by </a:t>
            </a:r>
            <a:r>
              <a:rPr kumimoji="0" lang="en-US" sz="1800" b="1"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cs typeface="+mn-cs"/>
              </a:rPr>
              <a:t>UNOOSA</a:t>
            </a:r>
            <a:r>
              <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cs typeface="+mn-cs"/>
              </a:rPr>
              <a:t>, ensuring no single nation dominates or controls the system</a:t>
            </a:r>
          </a:p>
          <a:p>
            <a:pPr marL="0" marR="0" lvl="0" indent="0" algn="ctr" defTabSz="1087636" rtl="0" eaLnBrk="1" fontAlgn="auto" latinLnBrk="0" hangingPunct="1">
              <a:lnSpc>
                <a:spcPct val="100000"/>
              </a:lnSpc>
              <a:spcBef>
                <a:spcPts val="0"/>
              </a:spcBef>
              <a:spcAft>
                <a:spcPts val="0"/>
              </a:spcAft>
              <a:buClrTx/>
              <a:buSzTx/>
              <a:buFont typeface="Arial"/>
              <a:buNone/>
              <a:tabLst/>
              <a:defRPr/>
            </a:pPr>
            <a:endParaRPr kumimoji="0" lang="en-US" sz="1800" b="0" i="0" u="none" strike="noStrike" kern="1200" cap="none" spc="0" normalizeH="0" baseline="0" noProof="0" dirty="0">
              <a:ln>
                <a:noFill/>
              </a:ln>
              <a:solidFill>
                <a:srgbClr val="000000"/>
              </a:solidFill>
              <a:effectLst/>
              <a:uLnTx/>
              <a:uFillTx/>
              <a:latin typeface="Tw Cen MT" panose="020B0602020104020603" pitchFamily="34" charset="0"/>
              <a:ea typeface="Lato Light" panose="020F0502020204030203" pitchFamily="34" charset="0"/>
            </a:endParaRPr>
          </a:p>
        </p:txBody>
      </p:sp>
      <p:sp>
        <p:nvSpPr>
          <p:cNvPr id="32" name="Rounded Rectangle 35">
            <a:extLst>
              <a:ext uri="{FF2B5EF4-FFF2-40B4-BE49-F238E27FC236}">
                <a16:creationId xmlns:a16="http://schemas.microsoft.com/office/drawing/2014/main" id="{DEB98BE6-6049-D8B4-A247-8F7BFCB95FBF}"/>
              </a:ext>
            </a:extLst>
          </p:cNvPr>
          <p:cNvSpPr/>
          <p:nvPr/>
        </p:nvSpPr>
        <p:spPr>
          <a:xfrm>
            <a:off x="4990060" y="1512200"/>
            <a:ext cx="2211882" cy="3665926"/>
          </a:xfrm>
          <a:prstGeom prst="rect">
            <a:avLst/>
          </a:prstGeom>
          <a:solidFill>
            <a:schemeClr val="bg2">
              <a:lumMod val="75000"/>
            </a:scheme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sp>
        <p:nvSpPr>
          <p:cNvPr id="57" name="Subtitle 2">
            <a:extLst>
              <a:ext uri="{FF2B5EF4-FFF2-40B4-BE49-F238E27FC236}">
                <a16:creationId xmlns:a16="http://schemas.microsoft.com/office/drawing/2014/main" id="{B3667EB2-A18D-47A1-AE8B-A3B2A6E2A6D8}"/>
              </a:ext>
            </a:extLst>
          </p:cNvPr>
          <p:cNvSpPr txBox="1">
            <a:spLocks/>
          </p:cNvSpPr>
          <p:nvPr/>
        </p:nvSpPr>
        <p:spPr>
          <a:xfrm>
            <a:off x="5115336" y="2756312"/>
            <a:ext cx="1975357" cy="2585323"/>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457200" rtl="0" eaLnBrk="1" fontAlgn="auto" latinLnBrk="0" hangingPunct="1">
              <a:lnSpc>
                <a:spcPct val="100000"/>
              </a:lnSpc>
              <a:spcBef>
                <a:spcPts val="0"/>
              </a:spcBef>
              <a:spcAft>
                <a:spcPts val="0"/>
              </a:spcAft>
              <a:buClrTx/>
              <a:buSzPts val="1000"/>
              <a:buFontTx/>
              <a:buNone/>
              <a:tabLst>
                <a:tab pos="457200" algn="l"/>
              </a:tabLst>
              <a:defRPr/>
            </a:pPr>
            <a:r>
              <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cs typeface="+mn-cs"/>
              </a:rPr>
              <a:t>Supports existing obligations under the </a:t>
            </a:r>
            <a:r>
              <a:rPr kumimoji="0" lang="en-US" sz="1800" b="1"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cs typeface="+mn-cs"/>
              </a:rPr>
              <a:t>Outer Space Treaty </a:t>
            </a:r>
            <a:r>
              <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cs typeface="+mn-cs"/>
              </a:rPr>
              <a:t>and </a:t>
            </a:r>
            <a:r>
              <a:rPr kumimoji="0" lang="en-US" sz="1800" b="1"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cs typeface="+mn-cs"/>
              </a:rPr>
              <a:t>Registration Convention</a:t>
            </a:r>
            <a:r>
              <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cs typeface="+mn-cs"/>
              </a:rPr>
              <a:t>, while reducing liability risks from collisions</a:t>
            </a:r>
            <a:endPar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Lato Light" panose="020F0502020204030203" pitchFamily="34" charset="0"/>
              <a:cs typeface="+mn-cs"/>
            </a:endParaRPr>
          </a:p>
          <a:p>
            <a:pPr marL="0" marR="0" lvl="0" indent="0" algn="l" defTabSz="1087636" rtl="0" eaLnBrk="1" fontAlgn="auto" latinLnBrk="0" hangingPunct="1">
              <a:lnSpc>
                <a:spcPct val="100000"/>
              </a:lnSpc>
              <a:spcBef>
                <a:spcPts val="0"/>
              </a:spcBef>
              <a:spcAft>
                <a:spcPts val="0"/>
              </a:spcAft>
              <a:buClrTx/>
              <a:buSzTx/>
              <a:buFont typeface="Arial"/>
              <a:buNone/>
              <a:tabLst/>
              <a:defRPr/>
            </a:pPr>
            <a:endParaRPr kumimoji="0" lang="en-US" sz="1800" b="0" i="0" u="none" strike="noStrike" kern="1200" cap="none" spc="0" normalizeH="0" baseline="0" noProof="0" dirty="0">
              <a:ln>
                <a:noFill/>
              </a:ln>
              <a:solidFill>
                <a:srgbClr val="000000"/>
              </a:solidFill>
              <a:effectLst/>
              <a:uLnTx/>
              <a:uFillTx/>
              <a:latin typeface="Tw Cen MT" panose="020B0602020104020603" pitchFamily="34" charset="0"/>
              <a:ea typeface="Lato Light" panose="020F0502020204030203" pitchFamily="34" charset="0"/>
            </a:endParaRPr>
          </a:p>
        </p:txBody>
      </p:sp>
      <p:sp>
        <p:nvSpPr>
          <p:cNvPr id="31" name="Rounded Rectangle 36">
            <a:extLst>
              <a:ext uri="{FF2B5EF4-FFF2-40B4-BE49-F238E27FC236}">
                <a16:creationId xmlns:a16="http://schemas.microsoft.com/office/drawing/2014/main" id="{62A65C6F-E4EA-BD06-180A-82DCA59D3541}"/>
              </a:ext>
            </a:extLst>
          </p:cNvPr>
          <p:cNvSpPr/>
          <p:nvPr/>
        </p:nvSpPr>
        <p:spPr>
          <a:xfrm>
            <a:off x="7285395" y="1520825"/>
            <a:ext cx="2211882" cy="3665926"/>
          </a:xfrm>
          <a:prstGeom prst="rect">
            <a:avLst/>
          </a:prstGeom>
          <a:solidFill>
            <a:schemeClr val="accent2">
              <a:lumMod val="60000"/>
              <a:lumOff val="40000"/>
            </a:scheme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sp>
        <p:nvSpPr>
          <p:cNvPr id="58" name="Subtitle 2">
            <a:extLst>
              <a:ext uri="{FF2B5EF4-FFF2-40B4-BE49-F238E27FC236}">
                <a16:creationId xmlns:a16="http://schemas.microsoft.com/office/drawing/2014/main" id="{944B0FC7-32CF-594E-FF77-0455742B68C8}"/>
              </a:ext>
            </a:extLst>
          </p:cNvPr>
          <p:cNvSpPr txBox="1">
            <a:spLocks/>
          </p:cNvSpPr>
          <p:nvPr/>
        </p:nvSpPr>
        <p:spPr>
          <a:xfrm>
            <a:off x="7403657" y="2916878"/>
            <a:ext cx="1975357" cy="646331"/>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Calibri" panose="020F0502020204030204" pitchFamily="34" charset="0"/>
                <a:cs typeface="Arial" panose="020B0604020202020204" pitchFamily="34" charset="0"/>
              </a:rPr>
              <a:t>Building </a:t>
            </a:r>
            <a:r>
              <a:rPr kumimoji="0" lang="en-US" sz="1800" b="1"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cs typeface="Arial" panose="020B0604020202020204" pitchFamily="34" charset="0"/>
              </a:rPr>
              <a:t>trust</a:t>
            </a:r>
            <a:endPar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Lato Light" panose="020F0502020204030203" pitchFamily="34" charset="0"/>
              <a:cs typeface="+mn-cs"/>
            </a:endParaRPr>
          </a:p>
          <a:p>
            <a:pPr marL="0" marR="0" lvl="0" indent="0" algn="ctr" defTabSz="1087636" rtl="0" eaLnBrk="1" fontAlgn="auto" latinLnBrk="0" hangingPunct="1">
              <a:lnSpc>
                <a:spcPct val="100000"/>
              </a:lnSpc>
              <a:spcBef>
                <a:spcPts val="0"/>
              </a:spcBef>
              <a:spcAft>
                <a:spcPts val="0"/>
              </a:spcAft>
              <a:buClrTx/>
              <a:buSzTx/>
              <a:buFont typeface="Arial"/>
              <a:buNone/>
              <a:tabLst/>
              <a:defRPr/>
            </a:pPr>
            <a:endParaRPr kumimoji="0" lang="en-US" sz="1800" b="0" i="0" u="none" strike="noStrike" kern="1200" cap="none" spc="0" normalizeH="0" baseline="0" noProof="0" dirty="0">
              <a:ln>
                <a:noFill/>
              </a:ln>
              <a:solidFill>
                <a:srgbClr val="000000"/>
              </a:solidFill>
              <a:effectLst/>
              <a:uLnTx/>
              <a:uFillTx/>
              <a:latin typeface="Tw Cen MT" panose="020B0602020104020603" pitchFamily="34" charset="0"/>
              <a:ea typeface="Lato Light" panose="020F0502020204030203" pitchFamily="34" charset="0"/>
            </a:endParaRPr>
          </a:p>
        </p:txBody>
      </p:sp>
      <p:sp>
        <p:nvSpPr>
          <p:cNvPr id="30" name="Rounded Rectangle 37">
            <a:extLst>
              <a:ext uri="{FF2B5EF4-FFF2-40B4-BE49-F238E27FC236}">
                <a16:creationId xmlns:a16="http://schemas.microsoft.com/office/drawing/2014/main" id="{A50C51A3-C5E6-7B1D-BC04-0CD8D4C103B9}"/>
              </a:ext>
            </a:extLst>
          </p:cNvPr>
          <p:cNvSpPr/>
          <p:nvPr/>
        </p:nvSpPr>
        <p:spPr>
          <a:xfrm>
            <a:off x="9580729" y="1520825"/>
            <a:ext cx="2239796" cy="3665926"/>
          </a:xfrm>
          <a:prstGeom prst="rect">
            <a:avLst/>
          </a:prstGeom>
          <a:solidFill>
            <a:schemeClr val="bg2">
              <a:lumMod val="60000"/>
              <a:lumOff val="40000"/>
            </a:schemeClr>
          </a:solidFill>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sp>
        <p:nvSpPr>
          <p:cNvPr id="59" name="Subtitle 2">
            <a:extLst>
              <a:ext uri="{FF2B5EF4-FFF2-40B4-BE49-F238E27FC236}">
                <a16:creationId xmlns:a16="http://schemas.microsoft.com/office/drawing/2014/main" id="{4642680F-9D1C-2B79-848B-12520480FC99}"/>
              </a:ext>
            </a:extLst>
          </p:cNvPr>
          <p:cNvSpPr txBox="1">
            <a:spLocks/>
          </p:cNvSpPr>
          <p:nvPr/>
        </p:nvSpPr>
        <p:spPr>
          <a:xfrm>
            <a:off x="9698992" y="2916878"/>
            <a:ext cx="1975357" cy="1200329"/>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Calibri" panose="020F0502020204030204" pitchFamily="34" charset="0"/>
                <a:cs typeface="Arial" panose="020B0604020202020204" pitchFamily="34" charset="0"/>
              </a:rPr>
              <a:t>Establish for major space powers and developing nations </a:t>
            </a:r>
            <a:endPar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Lato Light" panose="020F0502020204030203" pitchFamily="34" charset="0"/>
              <a:cs typeface="+mn-cs"/>
            </a:endParaRPr>
          </a:p>
          <a:p>
            <a:pPr marL="0" marR="0" lvl="0" indent="0" algn="l" defTabSz="1087636" rtl="0" eaLnBrk="1" fontAlgn="auto" latinLnBrk="0" hangingPunct="1">
              <a:lnSpc>
                <a:spcPct val="100000"/>
              </a:lnSpc>
              <a:spcBef>
                <a:spcPts val="0"/>
              </a:spcBef>
              <a:spcAft>
                <a:spcPts val="0"/>
              </a:spcAft>
              <a:buClrTx/>
              <a:buSzTx/>
              <a:buFont typeface="Arial"/>
              <a:buNone/>
              <a:tabLst/>
              <a:defRPr/>
            </a:pPr>
            <a:endParaRPr kumimoji="0" lang="en-US" sz="1800" b="0" i="0" u="none" strike="noStrike" kern="1200" cap="none" spc="0" normalizeH="0" baseline="0" noProof="0" dirty="0">
              <a:ln>
                <a:noFill/>
              </a:ln>
              <a:solidFill>
                <a:srgbClr val="000000"/>
              </a:solidFill>
              <a:effectLst/>
              <a:uLnTx/>
              <a:uFillTx/>
              <a:latin typeface="Tw Cen MT" panose="020B0602020104020603" pitchFamily="34" charset="0"/>
              <a:ea typeface="Lato Light" panose="020F0502020204030203" pitchFamily="34" charset="0"/>
            </a:endParaRPr>
          </a:p>
        </p:txBody>
      </p:sp>
      <p:sp>
        <p:nvSpPr>
          <p:cNvPr id="5" name="Rounded Rectangle 33">
            <a:extLst>
              <a:ext uri="{FF2B5EF4-FFF2-40B4-BE49-F238E27FC236}">
                <a16:creationId xmlns:a16="http://schemas.microsoft.com/office/drawing/2014/main" id="{877BAEE7-BD2E-8FA1-00F3-02C606608196}"/>
              </a:ext>
            </a:extLst>
          </p:cNvPr>
          <p:cNvSpPr/>
          <p:nvPr/>
        </p:nvSpPr>
        <p:spPr>
          <a:xfrm>
            <a:off x="413200" y="1529316"/>
            <a:ext cx="2234491" cy="3665926"/>
          </a:xfrm>
          <a:prstGeom prst="rect">
            <a:avLst/>
          </a:prstGeom>
          <a:solidFill>
            <a:schemeClr val="bg2">
              <a:lumMod val="75000"/>
            </a:schemeClr>
          </a:solidFill>
          <a:ln>
            <a:solidFill>
              <a:srgbClr val="63A0CC">
                <a:lumMod val="50000"/>
              </a:srgbClr>
            </a:solidFill>
          </a:ln>
          <a:effectLst/>
        </p:spPr>
        <p:txBody>
          <a:bodyPr lIns="108000" tIns="72000" rIns="72000" bIns="72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prstClr val="white"/>
              </a:solidFill>
              <a:effectLst/>
              <a:uLnTx/>
              <a:uFillTx/>
              <a:latin typeface="Verdana"/>
              <a:ea typeface="Verdana" panose="020B0604030504040204" pitchFamily="34" charset="0"/>
              <a:cs typeface="Verdana" panose="020B0604030504040204" pitchFamily="34" charset="0"/>
            </a:endParaRPr>
          </a:p>
        </p:txBody>
      </p:sp>
      <p:sp>
        <p:nvSpPr>
          <p:cNvPr id="6" name="TextBox 23">
            <a:extLst>
              <a:ext uri="{FF2B5EF4-FFF2-40B4-BE49-F238E27FC236}">
                <a16:creationId xmlns:a16="http://schemas.microsoft.com/office/drawing/2014/main" id="{8FAEC5DA-D394-EEDE-A203-992C28EA05D5}"/>
              </a:ext>
            </a:extLst>
          </p:cNvPr>
          <p:cNvSpPr txBox="1"/>
          <p:nvPr/>
        </p:nvSpPr>
        <p:spPr>
          <a:xfrm>
            <a:off x="512346" y="1703170"/>
            <a:ext cx="1975357" cy="954107"/>
          </a:xfrm>
          <a:prstGeom prst="rect">
            <a:avLst/>
          </a:prstGeom>
          <a:noFill/>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AA93A"/>
                </a:solidFill>
                <a:effectLst/>
                <a:uLnTx/>
                <a:uFillTx/>
                <a:latin typeface="Tw Cen MT" panose="020B0602020104020603"/>
                <a:ea typeface="+mn-ea"/>
                <a:cs typeface="Poppins" pitchFamily="2" charset="77"/>
              </a:rPr>
              <a:t>Sovereignty</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AA93A"/>
                </a:solidFill>
                <a:effectLst/>
                <a:uLnTx/>
                <a:uFillTx/>
                <a:latin typeface="Tw Cen MT" panose="020B0602020104020603"/>
                <a:ea typeface="+mn-ea"/>
                <a:cs typeface="Poppins" pitchFamily="2" charset="77"/>
              </a:rPr>
              <a:t>Protected</a:t>
            </a:r>
          </a:p>
        </p:txBody>
      </p:sp>
      <p:sp>
        <p:nvSpPr>
          <p:cNvPr id="7" name="Subtitle 2">
            <a:extLst>
              <a:ext uri="{FF2B5EF4-FFF2-40B4-BE49-F238E27FC236}">
                <a16:creationId xmlns:a16="http://schemas.microsoft.com/office/drawing/2014/main" id="{75F41C09-F634-1267-F5D7-4B0BB008AE82}"/>
              </a:ext>
            </a:extLst>
          </p:cNvPr>
          <p:cNvSpPr txBox="1">
            <a:spLocks/>
          </p:cNvSpPr>
          <p:nvPr/>
        </p:nvSpPr>
        <p:spPr>
          <a:xfrm>
            <a:off x="512346" y="2916878"/>
            <a:ext cx="1975357" cy="2308324"/>
          </a:xfrm>
          <a:prstGeom prst="rect">
            <a:avLst/>
          </a:prstGeom>
        </p:spPr>
        <p:txBody>
          <a:bodyPr vert="horz" wrap="square" lIns="91440" tIns="45720" rIns="91440" bIns="45720" rtlCol="0">
            <a:spAutoFit/>
          </a:bodyPr>
          <a:lstStyle>
            <a:defPPr>
              <a:defRPr lang="en-US"/>
            </a:defPPr>
            <a:lvl1pPr indent="0" algn="ctr" defTabSz="1087636">
              <a:lnSpc>
                <a:spcPct val="100000"/>
              </a:lnSpc>
              <a:spcBef>
                <a:spcPts val="0"/>
              </a:spcBef>
              <a:buFont typeface="Arial"/>
              <a:buNone/>
              <a:defRPr sz="1200">
                <a:ea typeface="Lato Light" panose="020F0502020204030203" pitchFamily="34" charset="0"/>
                <a:cs typeface="Mukta ExtraLight" panose="020B0000000000000000" pitchFamily="34" charset="77"/>
              </a:defRPr>
            </a:lvl1pPr>
            <a:lvl2pPr marL="1087636" indent="0" algn="ctr" defTabSz="1087636">
              <a:lnSpc>
                <a:spcPct val="130000"/>
              </a:lnSpc>
              <a:spcBef>
                <a:spcPct val="20000"/>
              </a:spcBef>
              <a:buFont typeface="Arial"/>
              <a:buNone/>
              <a:defRPr sz="3200">
                <a:solidFill>
                  <a:schemeClr val="tx1">
                    <a:tint val="75000"/>
                  </a:schemeClr>
                </a:solidFill>
                <a:latin typeface="Open Sans"/>
                <a:cs typeface="Open Sans"/>
              </a:defRPr>
            </a:lvl2pPr>
            <a:lvl3pPr marL="2175271" indent="0" algn="ctr" defTabSz="1087636">
              <a:lnSpc>
                <a:spcPct val="130000"/>
              </a:lnSpc>
              <a:spcBef>
                <a:spcPct val="20000"/>
              </a:spcBef>
              <a:buFont typeface="Arial"/>
              <a:buNone/>
              <a:defRPr sz="3200">
                <a:solidFill>
                  <a:schemeClr val="tx1">
                    <a:tint val="75000"/>
                  </a:schemeClr>
                </a:solidFill>
                <a:latin typeface="Open Sans"/>
                <a:cs typeface="Open Sans"/>
              </a:defRPr>
            </a:lvl3pPr>
            <a:lvl4pPr marL="3262912" indent="0" algn="ctr" defTabSz="1087636">
              <a:lnSpc>
                <a:spcPct val="130000"/>
              </a:lnSpc>
              <a:spcBef>
                <a:spcPct val="20000"/>
              </a:spcBef>
              <a:buFont typeface="Arial"/>
              <a:buNone/>
              <a:defRPr sz="3200">
                <a:solidFill>
                  <a:schemeClr val="tx1">
                    <a:tint val="75000"/>
                  </a:schemeClr>
                </a:solidFill>
                <a:latin typeface="Open Sans"/>
                <a:cs typeface="Open Sans"/>
              </a:defRPr>
            </a:lvl4pPr>
            <a:lvl5pPr marL="4350546" indent="0" algn="ctr" defTabSz="1087636">
              <a:lnSpc>
                <a:spcPct val="130000"/>
              </a:lnSpc>
              <a:spcBef>
                <a:spcPct val="20000"/>
              </a:spcBef>
              <a:buFont typeface="Arial"/>
              <a:buNone/>
              <a:defRPr sz="3200">
                <a:solidFill>
                  <a:schemeClr val="tx1">
                    <a:tint val="75000"/>
                  </a:schemeClr>
                </a:solidFill>
                <a:latin typeface="Open Sans"/>
                <a:cs typeface="Open Sans"/>
              </a:defRPr>
            </a:lvl5pPr>
            <a:lvl6pPr marL="5438184" indent="0" algn="ctr" defTabSz="1087636">
              <a:spcBef>
                <a:spcPct val="20000"/>
              </a:spcBef>
              <a:buFont typeface="Arial"/>
              <a:buNone/>
              <a:defRPr sz="4800">
                <a:solidFill>
                  <a:schemeClr val="tx1">
                    <a:tint val="75000"/>
                  </a:schemeClr>
                </a:solidFill>
              </a:defRPr>
            </a:lvl6pPr>
            <a:lvl7pPr marL="6525820" indent="0" algn="ctr" defTabSz="1087636">
              <a:spcBef>
                <a:spcPct val="20000"/>
              </a:spcBef>
              <a:buFont typeface="Arial"/>
              <a:buNone/>
              <a:defRPr sz="4800">
                <a:solidFill>
                  <a:schemeClr val="tx1">
                    <a:tint val="75000"/>
                  </a:schemeClr>
                </a:solidFill>
              </a:defRPr>
            </a:lvl7pPr>
            <a:lvl8pPr marL="7613455" indent="0" algn="ctr" defTabSz="1087636">
              <a:spcBef>
                <a:spcPct val="20000"/>
              </a:spcBef>
              <a:buFont typeface="Arial"/>
              <a:buNone/>
              <a:defRPr sz="4800">
                <a:solidFill>
                  <a:schemeClr val="tx1">
                    <a:tint val="75000"/>
                  </a:schemeClr>
                </a:solidFill>
              </a:defRPr>
            </a:lvl8pPr>
            <a:lvl9pPr marL="8701091" indent="0" algn="ctr" defTabSz="1087636">
              <a:spcBef>
                <a:spcPct val="20000"/>
              </a:spcBef>
              <a:buFont typeface="Arial"/>
              <a:buNone/>
              <a:defRPr sz="4800">
                <a:solidFill>
                  <a:schemeClr val="tx1">
                    <a:tint val="75000"/>
                  </a:schemeClr>
                </a:solidFill>
              </a:defRPr>
            </a:lvl9pPr>
          </a:lstStyle>
          <a:p>
            <a:pPr marL="0" marR="0" lvl="0" indent="0" algn="ctr" defTabSz="1087636" rtl="0" eaLnBrk="1" fontAlgn="auto" latinLnBrk="0" hangingPunct="1">
              <a:lnSpc>
                <a:spcPct val="100000"/>
              </a:lnSpc>
              <a:spcBef>
                <a:spcPts val="0"/>
              </a:spcBef>
              <a:spcAft>
                <a:spcPts val="0"/>
              </a:spcAft>
              <a:buClrTx/>
              <a:buSzPts val="1000"/>
              <a:buFont typeface="Arial"/>
              <a:buNone/>
              <a:tabLst>
                <a:tab pos="457200" algn="l"/>
              </a:tabLst>
              <a:defRPr/>
            </a:pPr>
            <a:r>
              <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rPr>
              <a:t>Nations share </a:t>
            </a:r>
            <a:r>
              <a:rPr kumimoji="0" lang="en-US" sz="1800" b="1"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rPr>
              <a:t>only the data they choose</a:t>
            </a:r>
            <a:r>
              <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Times New Roman" panose="02020603050405020304" pitchFamily="18" charset="0"/>
              </a:rPr>
              <a:t>; sensitive/military information stays under national control</a:t>
            </a:r>
          </a:p>
          <a:p>
            <a:pPr marL="0" marR="0" lvl="0" indent="0" algn="l" defTabSz="1087636" rtl="0" eaLnBrk="1" fontAlgn="auto" latinLnBrk="0" hangingPunct="1">
              <a:lnSpc>
                <a:spcPct val="100000"/>
              </a:lnSpc>
              <a:spcBef>
                <a:spcPts val="0"/>
              </a:spcBef>
              <a:spcAft>
                <a:spcPts val="0"/>
              </a:spcAft>
              <a:buClrTx/>
              <a:buSzTx/>
              <a:buFont typeface="Arial"/>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pitchFamily="34" charset="0"/>
              <a:ea typeface="Lato Light" panose="020F0502020204030203" pitchFamily="34" charset="0"/>
            </a:endParaRPr>
          </a:p>
        </p:txBody>
      </p:sp>
      <p:sp>
        <p:nvSpPr>
          <p:cNvPr id="11" name="TextBox 23">
            <a:extLst>
              <a:ext uri="{FF2B5EF4-FFF2-40B4-BE49-F238E27FC236}">
                <a16:creationId xmlns:a16="http://schemas.microsoft.com/office/drawing/2014/main" id="{D2045354-5FF6-C258-F3FE-ACAF01B3D539}"/>
              </a:ext>
            </a:extLst>
          </p:cNvPr>
          <p:cNvSpPr txBox="1"/>
          <p:nvPr/>
        </p:nvSpPr>
        <p:spPr>
          <a:xfrm>
            <a:off x="2804060" y="1739690"/>
            <a:ext cx="1975357" cy="954107"/>
          </a:xfrm>
          <a:prstGeom prst="rect">
            <a:avLst/>
          </a:prstGeom>
          <a:noFill/>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AA93A"/>
                </a:solidFill>
                <a:effectLst/>
                <a:uLnTx/>
                <a:uFillTx/>
                <a:latin typeface="Tw Cen MT" panose="020B0602020104020603"/>
                <a:ea typeface="+mn-ea"/>
                <a:cs typeface="Poppins" pitchFamily="2" charset="77"/>
              </a:rPr>
              <a:t>Neutral Governance</a:t>
            </a:r>
          </a:p>
        </p:txBody>
      </p:sp>
      <p:sp>
        <p:nvSpPr>
          <p:cNvPr id="12" name="TextBox 23">
            <a:extLst>
              <a:ext uri="{FF2B5EF4-FFF2-40B4-BE49-F238E27FC236}">
                <a16:creationId xmlns:a16="http://schemas.microsoft.com/office/drawing/2014/main" id="{2604BAC7-8C80-3281-FC82-179A71DD95B2}"/>
              </a:ext>
            </a:extLst>
          </p:cNvPr>
          <p:cNvSpPr txBox="1"/>
          <p:nvPr/>
        </p:nvSpPr>
        <p:spPr>
          <a:xfrm>
            <a:off x="7412583" y="1748985"/>
            <a:ext cx="1975357" cy="954107"/>
          </a:xfrm>
          <a:prstGeom prst="rect">
            <a:avLst/>
          </a:prstGeom>
          <a:noFill/>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A1A49">
                    <a:lumMod val="75000"/>
                    <a:lumOff val="25000"/>
                  </a:srgbClr>
                </a:solidFill>
                <a:effectLst/>
                <a:uLnTx/>
                <a:uFillTx/>
                <a:latin typeface="Tw Cen MT" panose="020B0602020104020603"/>
                <a:ea typeface="+mn-ea"/>
                <a:cs typeface="Poppins" pitchFamily="2" charset="77"/>
              </a:rPr>
              <a:t>Geopolitical Rivalries</a:t>
            </a:r>
          </a:p>
        </p:txBody>
      </p:sp>
      <p:sp>
        <p:nvSpPr>
          <p:cNvPr id="13" name="TextBox 23">
            <a:extLst>
              <a:ext uri="{FF2B5EF4-FFF2-40B4-BE49-F238E27FC236}">
                <a16:creationId xmlns:a16="http://schemas.microsoft.com/office/drawing/2014/main" id="{FDB0BDBE-967D-D0B2-60B2-072F31E7A353}"/>
              </a:ext>
            </a:extLst>
          </p:cNvPr>
          <p:cNvSpPr txBox="1"/>
          <p:nvPr/>
        </p:nvSpPr>
        <p:spPr>
          <a:xfrm>
            <a:off x="9632032" y="1730176"/>
            <a:ext cx="2109276" cy="969400"/>
          </a:xfrm>
          <a:prstGeom prst="rect">
            <a:avLst/>
          </a:prstGeom>
          <a:noFill/>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A1A49">
                    <a:lumMod val="75000"/>
                    <a:lumOff val="25000"/>
                  </a:srgbClr>
                </a:solidFill>
                <a:effectLst/>
                <a:uLnTx/>
                <a:uFillTx/>
                <a:latin typeface="Tw Cen MT" panose="020B0602020104020603"/>
                <a:ea typeface="+mn-ea"/>
                <a:cs typeface="Poppins" pitchFamily="2" charset="77"/>
              </a:rPr>
              <a:t>Participation Incentives </a:t>
            </a:r>
          </a:p>
        </p:txBody>
      </p:sp>
      <p:sp>
        <p:nvSpPr>
          <p:cNvPr id="14" name="TextBox 23">
            <a:extLst>
              <a:ext uri="{FF2B5EF4-FFF2-40B4-BE49-F238E27FC236}">
                <a16:creationId xmlns:a16="http://schemas.microsoft.com/office/drawing/2014/main" id="{928D4F47-A375-501D-A836-187ED7BAAD84}"/>
              </a:ext>
            </a:extLst>
          </p:cNvPr>
          <p:cNvSpPr txBox="1"/>
          <p:nvPr/>
        </p:nvSpPr>
        <p:spPr>
          <a:xfrm>
            <a:off x="5094032" y="1722403"/>
            <a:ext cx="1975357" cy="954107"/>
          </a:xfrm>
          <a:prstGeom prst="rect">
            <a:avLst/>
          </a:prstGeom>
          <a:noFill/>
        </p:spPr>
        <p:txBody>
          <a:bodyPr wrap="square" rtlCol="0" anchor="ctr">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AA93A"/>
                </a:solidFill>
                <a:effectLst/>
                <a:uLnTx/>
                <a:uFillTx/>
                <a:latin typeface="Tw Cen MT" panose="020B0602020104020603"/>
                <a:ea typeface="+mn-ea"/>
                <a:cs typeface="Poppins" pitchFamily="2" charset="77"/>
              </a:rPr>
              <a:t>Treaty Alignment</a:t>
            </a:r>
          </a:p>
        </p:txBody>
      </p:sp>
      <p:pic>
        <p:nvPicPr>
          <p:cNvPr id="2" name="Picture 1">
            <a:extLst>
              <a:ext uri="{FF2B5EF4-FFF2-40B4-BE49-F238E27FC236}">
                <a16:creationId xmlns:a16="http://schemas.microsoft.com/office/drawing/2014/main" id="{A290C367-4FE9-58B6-4C08-48B95ABF2B49}"/>
              </a:ext>
            </a:extLst>
          </p:cNvPr>
          <p:cNvPicPr>
            <a:picLocks noChangeAspect="1"/>
          </p:cNvPicPr>
          <p:nvPr/>
        </p:nvPicPr>
        <p:blipFill>
          <a:blip r:embed="rId5"/>
          <a:srcRect/>
          <a:stretch/>
        </p:blipFill>
        <p:spPr>
          <a:xfrm>
            <a:off x="10799064" y="111506"/>
            <a:ext cx="1010157" cy="1010157"/>
          </a:xfrm>
          <a:prstGeom prst="rect">
            <a:avLst/>
          </a:prstGeom>
        </p:spPr>
      </p:pic>
    </p:spTree>
    <p:extLst>
      <p:ext uri="{BB962C8B-B14F-4D97-AF65-F5344CB8AC3E}">
        <p14:creationId xmlns:p14="http://schemas.microsoft.com/office/powerpoint/2010/main" val="2561477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extLst>
              <a:ext uri="{BEBA8EAE-BF5A-486C-A8C5-ECC9F3942E4B}">
                <a14:imgProps xmlns:a14="http://schemas.microsoft.com/office/drawing/2010/main">
                  <a14:imgLayer r:embed="rId3">
                    <a14:imgEffect>
                      <a14:brightnessContrast bright="1000"/>
                    </a14:imgEffect>
                  </a14:imgLayer>
                </a14:imgProps>
              </a:ext>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DC355-B71C-43BB-B9BE-C0EDBB2B0733}"/>
              </a:ext>
            </a:extLst>
          </p:cNvPr>
          <p:cNvSpPr>
            <a:spLocks noGrp="1"/>
          </p:cNvSpPr>
          <p:nvPr>
            <p:ph type="ctrTitle"/>
          </p:nvPr>
        </p:nvSpPr>
        <p:spPr>
          <a:xfrm>
            <a:off x="2472900" y="379154"/>
            <a:ext cx="8791575" cy="809895"/>
          </a:xfrm>
        </p:spPr>
        <p:txBody>
          <a:bodyPr>
            <a:normAutofit/>
          </a:bodyPr>
          <a:lstStyle/>
          <a:p>
            <a:r>
              <a:rPr lang="en-US" sz="4400" b="1" dirty="0"/>
              <a:t>Meet the orbit guardians</a:t>
            </a:r>
          </a:p>
        </p:txBody>
      </p:sp>
      <p:sp>
        <p:nvSpPr>
          <p:cNvPr id="4" name="Subtitle 2">
            <a:extLst>
              <a:ext uri="{FF2B5EF4-FFF2-40B4-BE49-F238E27FC236}">
                <a16:creationId xmlns:a16="http://schemas.microsoft.com/office/drawing/2014/main" id="{2DAFBB2E-B207-31ED-15E3-7F945166E293}"/>
              </a:ext>
            </a:extLst>
          </p:cNvPr>
          <p:cNvSpPr txBox="1">
            <a:spLocks/>
          </p:cNvSpPr>
          <p:nvPr/>
        </p:nvSpPr>
        <p:spPr>
          <a:xfrm>
            <a:off x="5187819" y="3429000"/>
            <a:ext cx="1978091" cy="1110342"/>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algn="ctr"/>
            <a:r>
              <a:rPr lang="en-US" sz="1600" dirty="0" err="1">
                <a:solidFill>
                  <a:schemeClr val="tx1"/>
                </a:solidFill>
                <a:hlinkClick r:id="rId4">
                  <a:extLst>
                    <a:ext uri="{A12FA001-AC4F-418D-AE19-62706E023703}">
                      <ahyp:hlinkClr xmlns:ahyp="http://schemas.microsoft.com/office/drawing/2018/hyperlinkcolor" val="tx"/>
                    </a:ext>
                  </a:extLst>
                </a:hlinkClick>
              </a:rPr>
              <a:t>Karthigaa</a:t>
            </a:r>
            <a:r>
              <a:rPr lang="en-US" sz="1600" dirty="0">
                <a:solidFill>
                  <a:schemeClr val="tx1"/>
                </a:solidFill>
                <a:hlinkClick r:id="rId4">
                  <a:extLst>
                    <a:ext uri="{A12FA001-AC4F-418D-AE19-62706E023703}">
                      <ahyp:hlinkClr xmlns:ahyp="http://schemas.microsoft.com/office/drawing/2018/hyperlinkcolor" val="tx"/>
                    </a:ext>
                  </a:extLst>
                </a:hlinkClick>
              </a:rPr>
              <a:t> </a:t>
            </a:r>
            <a:r>
              <a:rPr lang="en-US" sz="1600" dirty="0" err="1">
                <a:solidFill>
                  <a:schemeClr val="tx1"/>
                </a:solidFill>
                <a:hlinkClick r:id="rId4">
                  <a:extLst>
                    <a:ext uri="{A12FA001-AC4F-418D-AE19-62706E023703}">
                      <ahyp:hlinkClr xmlns:ahyp="http://schemas.microsoft.com/office/drawing/2018/hyperlinkcolor" val="tx"/>
                    </a:ext>
                  </a:extLst>
                </a:hlinkClick>
              </a:rPr>
              <a:t>vijayakumar</a:t>
            </a:r>
            <a:endParaRPr lang="en-US" sz="1600" dirty="0">
              <a:solidFill>
                <a:schemeClr val="tx1"/>
              </a:solidFill>
            </a:endParaRPr>
          </a:p>
          <a:p>
            <a:pPr algn="ctr"/>
            <a:r>
              <a:rPr lang="en-US" sz="1600" dirty="0"/>
              <a:t>Data engineer</a:t>
            </a:r>
          </a:p>
        </p:txBody>
      </p:sp>
      <p:sp>
        <p:nvSpPr>
          <p:cNvPr id="5" name="Subtitle 2">
            <a:extLst>
              <a:ext uri="{FF2B5EF4-FFF2-40B4-BE49-F238E27FC236}">
                <a16:creationId xmlns:a16="http://schemas.microsoft.com/office/drawing/2014/main" id="{05001CA4-199A-5BC5-8765-58A99BD82FEC}"/>
              </a:ext>
            </a:extLst>
          </p:cNvPr>
          <p:cNvSpPr txBox="1">
            <a:spLocks/>
          </p:cNvSpPr>
          <p:nvPr/>
        </p:nvSpPr>
        <p:spPr>
          <a:xfrm>
            <a:off x="2731351" y="3429000"/>
            <a:ext cx="1978091" cy="1110342"/>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algn="ctr"/>
            <a:r>
              <a:rPr lang="en-US" sz="1600" dirty="0" err="1">
                <a:solidFill>
                  <a:schemeClr val="tx1"/>
                </a:solidFill>
                <a:hlinkClick r:id="rId5">
                  <a:extLst>
                    <a:ext uri="{A12FA001-AC4F-418D-AE19-62706E023703}">
                      <ahyp:hlinkClr xmlns:ahyp="http://schemas.microsoft.com/office/drawing/2018/hyperlinkcolor" val="tx"/>
                    </a:ext>
                  </a:extLst>
                </a:hlinkClick>
              </a:rPr>
              <a:t>Nisrin</a:t>
            </a:r>
            <a:r>
              <a:rPr lang="en-US" sz="1600" dirty="0">
                <a:solidFill>
                  <a:schemeClr val="tx1"/>
                </a:solidFill>
                <a:hlinkClick r:id="rId5">
                  <a:extLst>
                    <a:ext uri="{A12FA001-AC4F-418D-AE19-62706E023703}">
                      <ahyp:hlinkClr xmlns:ahyp="http://schemas.microsoft.com/office/drawing/2018/hyperlinkcolor" val="tx"/>
                    </a:ext>
                  </a:extLst>
                </a:hlinkClick>
              </a:rPr>
              <a:t> </a:t>
            </a:r>
            <a:r>
              <a:rPr lang="en-US" sz="1600" dirty="0" err="1">
                <a:solidFill>
                  <a:schemeClr val="tx1"/>
                </a:solidFill>
                <a:hlinkClick r:id="rId5">
                  <a:extLst>
                    <a:ext uri="{A12FA001-AC4F-418D-AE19-62706E023703}">
                      <ahyp:hlinkClr xmlns:ahyp="http://schemas.microsoft.com/office/drawing/2018/hyperlinkcolor" val="tx"/>
                    </a:ext>
                  </a:extLst>
                </a:hlinkClick>
              </a:rPr>
              <a:t>dhoondia</a:t>
            </a:r>
            <a:endParaRPr lang="en-US" sz="1600" dirty="0">
              <a:solidFill>
                <a:schemeClr val="tx1"/>
              </a:solidFill>
            </a:endParaRPr>
          </a:p>
          <a:p>
            <a:pPr algn="ctr"/>
            <a:r>
              <a:rPr lang="en-US" sz="1600" dirty="0">
                <a:solidFill>
                  <a:schemeClr val="tx1"/>
                </a:solidFill>
              </a:rPr>
              <a:t>Data scientist</a:t>
            </a:r>
          </a:p>
        </p:txBody>
      </p:sp>
      <p:sp>
        <p:nvSpPr>
          <p:cNvPr id="6" name="Subtitle 2">
            <a:extLst>
              <a:ext uri="{FF2B5EF4-FFF2-40B4-BE49-F238E27FC236}">
                <a16:creationId xmlns:a16="http://schemas.microsoft.com/office/drawing/2014/main" id="{607074DF-78B1-1529-67C9-C66CE0F92743}"/>
              </a:ext>
            </a:extLst>
          </p:cNvPr>
          <p:cNvSpPr txBox="1">
            <a:spLocks/>
          </p:cNvSpPr>
          <p:nvPr/>
        </p:nvSpPr>
        <p:spPr>
          <a:xfrm>
            <a:off x="7514250" y="3429000"/>
            <a:ext cx="1978091" cy="1110342"/>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algn="ctr"/>
            <a:r>
              <a:rPr lang="en-US" sz="1600" dirty="0" err="1">
                <a:solidFill>
                  <a:schemeClr val="tx1"/>
                </a:solidFill>
                <a:hlinkClick r:id="rId6" action="ppaction://hlinkfile">
                  <a:extLst>
                    <a:ext uri="{A12FA001-AC4F-418D-AE19-62706E023703}">
                      <ahyp:hlinkClr xmlns:ahyp="http://schemas.microsoft.com/office/drawing/2018/hyperlinkcolor" val="tx"/>
                    </a:ext>
                  </a:extLst>
                </a:hlinkClick>
              </a:rPr>
              <a:t>Samridhi</a:t>
            </a:r>
            <a:r>
              <a:rPr lang="en-US" sz="1600" dirty="0">
                <a:solidFill>
                  <a:schemeClr val="tx1"/>
                </a:solidFill>
                <a:hlinkClick r:id="rId6" action="ppaction://hlinkfile">
                  <a:extLst>
                    <a:ext uri="{A12FA001-AC4F-418D-AE19-62706E023703}">
                      <ahyp:hlinkClr xmlns:ahyp="http://schemas.microsoft.com/office/drawing/2018/hyperlinkcolor" val="tx"/>
                    </a:ext>
                  </a:extLst>
                </a:hlinkClick>
              </a:rPr>
              <a:t> vats</a:t>
            </a:r>
            <a:endParaRPr lang="en-US" sz="1600" dirty="0">
              <a:solidFill>
                <a:schemeClr val="tx1"/>
              </a:solidFill>
            </a:endParaRPr>
          </a:p>
          <a:p>
            <a:pPr algn="ctr"/>
            <a:r>
              <a:rPr lang="en-US" sz="1600" dirty="0"/>
              <a:t>Insights manager</a:t>
            </a:r>
          </a:p>
        </p:txBody>
      </p:sp>
      <p:sp>
        <p:nvSpPr>
          <p:cNvPr id="7" name="Subtitle 2">
            <a:extLst>
              <a:ext uri="{FF2B5EF4-FFF2-40B4-BE49-F238E27FC236}">
                <a16:creationId xmlns:a16="http://schemas.microsoft.com/office/drawing/2014/main" id="{99AC4045-DF38-4B39-1F2A-D7211E1D1641}"/>
              </a:ext>
            </a:extLst>
          </p:cNvPr>
          <p:cNvSpPr txBox="1">
            <a:spLocks/>
          </p:cNvSpPr>
          <p:nvPr/>
        </p:nvSpPr>
        <p:spPr>
          <a:xfrm>
            <a:off x="9678953" y="3429000"/>
            <a:ext cx="1978091" cy="1110342"/>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algn="ctr"/>
            <a:r>
              <a:rPr lang="en-US" sz="1600" dirty="0">
                <a:solidFill>
                  <a:schemeClr val="tx1"/>
                </a:solidFill>
                <a:hlinkClick r:id="rId7">
                  <a:extLst>
                    <a:ext uri="{A12FA001-AC4F-418D-AE19-62706E023703}">
                      <ahyp:hlinkClr xmlns:ahyp="http://schemas.microsoft.com/office/drawing/2018/hyperlinkcolor" val="tx"/>
                    </a:ext>
                  </a:extLst>
                </a:hlinkClick>
              </a:rPr>
              <a:t>Dawn Robertson</a:t>
            </a:r>
            <a:endParaRPr lang="en-US" sz="1600" dirty="0">
              <a:solidFill>
                <a:schemeClr val="tx1"/>
              </a:solidFill>
            </a:endParaRPr>
          </a:p>
          <a:p>
            <a:pPr algn="ctr"/>
            <a:r>
              <a:rPr lang="en-US" sz="1600" dirty="0">
                <a:solidFill>
                  <a:schemeClr val="tx1"/>
                </a:solidFill>
              </a:rPr>
              <a:t>Project manager</a:t>
            </a:r>
          </a:p>
        </p:txBody>
      </p:sp>
      <p:sp>
        <p:nvSpPr>
          <p:cNvPr id="8" name="Subtitle 2">
            <a:extLst>
              <a:ext uri="{FF2B5EF4-FFF2-40B4-BE49-F238E27FC236}">
                <a16:creationId xmlns:a16="http://schemas.microsoft.com/office/drawing/2014/main" id="{65868075-F50D-24EE-40ED-7374C0852D20}"/>
              </a:ext>
            </a:extLst>
          </p:cNvPr>
          <p:cNvSpPr txBox="1">
            <a:spLocks/>
          </p:cNvSpPr>
          <p:nvPr/>
        </p:nvSpPr>
        <p:spPr>
          <a:xfrm>
            <a:off x="494809" y="3429000"/>
            <a:ext cx="1978091" cy="1110342"/>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algn="ctr"/>
            <a:r>
              <a:rPr lang="en-US" sz="1600" dirty="0">
                <a:solidFill>
                  <a:schemeClr val="tx1"/>
                </a:solidFill>
                <a:hlinkClick r:id="rId8">
                  <a:extLst>
                    <a:ext uri="{A12FA001-AC4F-418D-AE19-62706E023703}">
                      <ahyp:hlinkClr xmlns:ahyp="http://schemas.microsoft.com/office/drawing/2018/hyperlinkcolor" val="tx"/>
                    </a:ext>
                  </a:extLst>
                </a:hlinkClick>
              </a:rPr>
              <a:t>Carol </a:t>
            </a:r>
            <a:r>
              <a:rPr lang="en-US" sz="1600" dirty="0" err="1">
                <a:solidFill>
                  <a:schemeClr val="tx1"/>
                </a:solidFill>
                <a:hlinkClick r:id="rId8">
                  <a:extLst>
                    <a:ext uri="{A12FA001-AC4F-418D-AE19-62706E023703}">
                      <ahyp:hlinkClr xmlns:ahyp="http://schemas.microsoft.com/office/drawing/2018/hyperlinkcolor" val="tx"/>
                    </a:ext>
                  </a:extLst>
                </a:hlinkClick>
              </a:rPr>
              <a:t>akoth</a:t>
            </a:r>
            <a:endParaRPr lang="en-US" sz="1600" dirty="0">
              <a:solidFill>
                <a:schemeClr val="tx1"/>
              </a:solidFill>
            </a:endParaRPr>
          </a:p>
          <a:p>
            <a:pPr algn="ctr"/>
            <a:r>
              <a:rPr lang="en-US" sz="1600" dirty="0">
                <a:solidFill>
                  <a:schemeClr val="tx1"/>
                </a:solidFill>
              </a:rPr>
              <a:t>Lead data scientist</a:t>
            </a:r>
          </a:p>
        </p:txBody>
      </p:sp>
      <p:sp>
        <p:nvSpPr>
          <p:cNvPr id="11" name="TextBox 10">
            <a:extLst>
              <a:ext uri="{FF2B5EF4-FFF2-40B4-BE49-F238E27FC236}">
                <a16:creationId xmlns:a16="http://schemas.microsoft.com/office/drawing/2014/main" id="{3E376275-DE44-8BC1-665E-26D2B9547DD2}"/>
              </a:ext>
            </a:extLst>
          </p:cNvPr>
          <p:cNvSpPr txBox="1"/>
          <p:nvPr/>
        </p:nvSpPr>
        <p:spPr>
          <a:xfrm>
            <a:off x="9970348" y="4538390"/>
            <a:ext cx="1792863" cy="646331"/>
          </a:xfrm>
          <a:prstGeom prst="rect">
            <a:avLst/>
          </a:prstGeom>
          <a:noFill/>
        </p:spPr>
        <p:txBody>
          <a:bodyPr wrap="square" rtlCol="0">
            <a:spAutoFit/>
          </a:bodyPr>
          <a:lstStyle/>
          <a:p>
            <a:pPr algn="ctr"/>
            <a:r>
              <a:rPr lang="en-US" sz="1200" dirty="0"/>
              <a:t>Google Advanced Data Analytics &amp; Project Management Professional</a:t>
            </a:r>
          </a:p>
        </p:txBody>
      </p:sp>
      <p:pic>
        <p:nvPicPr>
          <p:cNvPr id="14" name="Picture 13" descr="A close-up of a person smiling&#10;&#10;AI-generated content may be incorrect.">
            <a:extLst>
              <a:ext uri="{FF2B5EF4-FFF2-40B4-BE49-F238E27FC236}">
                <a16:creationId xmlns:a16="http://schemas.microsoft.com/office/drawing/2014/main" id="{209A9A95-EA01-8263-0934-7593B65360AB}"/>
              </a:ext>
            </a:extLst>
          </p:cNvPr>
          <p:cNvPicPr>
            <a:picLocks noChangeAspect="1"/>
          </p:cNvPicPr>
          <p:nvPr/>
        </p:nvPicPr>
        <p:blipFill>
          <a:blip r:embed="rId9"/>
          <a:srcRect l="8281" r="7561"/>
          <a:stretch/>
        </p:blipFill>
        <p:spPr>
          <a:xfrm>
            <a:off x="10110159" y="2066154"/>
            <a:ext cx="1023916" cy="1216671"/>
          </a:xfrm>
          <a:prstGeom prst="rect">
            <a:avLst/>
          </a:prstGeom>
        </p:spPr>
      </p:pic>
      <p:sp>
        <p:nvSpPr>
          <p:cNvPr id="17" name="Subtitle 2">
            <a:extLst>
              <a:ext uri="{FF2B5EF4-FFF2-40B4-BE49-F238E27FC236}">
                <a16:creationId xmlns:a16="http://schemas.microsoft.com/office/drawing/2014/main" id="{56CA9324-5DBD-8034-1728-285E5C4A3B71}"/>
              </a:ext>
            </a:extLst>
          </p:cNvPr>
          <p:cNvSpPr txBox="1">
            <a:spLocks/>
          </p:cNvSpPr>
          <p:nvPr/>
        </p:nvSpPr>
        <p:spPr>
          <a:xfrm>
            <a:off x="2912505" y="2172483"/>
            <a:ext cx="1978091" cy="1110342"/>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algn="ctr"/>
            <a:endParaRPr lang="en-US" sz="1600" dirty="0"/>
          </a:p>
        </p:txBody>
      </p:sp>
      <p:pic>
        <p:nvPicPr>
          <p:cNvPr id="20" name="Picture 19">
            <a:extLst>
              <a:ext uri="{FF2B5EF4-FFF2-40B4-BE49-F238E27FC236}">
                <a16:creationId xmlns:a16="http://schemas.microsoft.com/office/drawing/2014/main" id="{716B1851-7232-45D6-0383-EABB0E7C8C5C}"/>
              </a:ext>
            </a:extLst>
          </p:cNvPr>
          <p:cNvPicPr>
            <a:picLocks noChangeAspect="1"/>
          </p:cNvPicPr>
          <p:nvPr/>
        </p:nvPicPr>
        <p:blipFill>
          <a:blip r:embed="rId10"/>
          <a:srcRect t="1" b="-9836"/>
          <a:stretch/>
        </p:blipFill>
        <p:spPr>
          <a:xfrm>
            <a:off x="3279039" y="2061406"/>
            <a:ext cx="1023916" cy="1332495"/>
          </a:xfrm>
          <a:prstGeom prst="rect">
            <a:avLst/>
          </a:prstGeom>
        </p:spPr>
      </p:pic>
      <p:sp>
        <p:nvSpPr>
          <p:cNvPr id="21" name="TextBox 20">
            <a:extLst>
              <a:ext uri="{FF2B5EF4-FFF2-40B4-BE49-F238E27FC236}">
                <a16:creationId xmlns:a16="http://schemas.microsoft.com/office/drawing/2014/main" id="{FBA3E59D-9842-7ED2-94F6-A4362325B981}"/>
              </a:ext>
            </a:extLst>
          </p:cNvPr>
          <p:cNvSpPr txBox="1"/>
          <p:nvPr/>
        </p:nvSpPr>
        <p:spPr>
          <a:xfrm>
            <a:off x="3041922" y="4539341"/>
            <a:ext cx="1687792" cy="830997"/>
          </a:xfrm>
          <a:prstGeom prst="rect">
            <a:avLst/>
          </a:prstGeom>
          <a:noFill/>
        </p:spPr>
        <p:txBody>
          <a:bodyPr wrap="square" rtlCol="0">
            <a:spAutoFit/>
          </a:bodyPr>
          <a:lstStyle/>
          <a:p>
            <a:pPr algn="ctr"/>
            <a:r>
              <a:rPr lang="en-US" sz="1200" dirty="0"/>
              <a:t>Data Scientist with four years of experience, seeking </a:t>
            </a:r>
            <a:r>
              <a:rPr lang="en-US" sz="1200" dirty="0" err="1"/>
              <a:t>GenAI</a:t>
            </a:r>
            <a:r>
              <a:rPr lang="en-US" sz="1200" dirty="0"/>
              <a:t> Developer role</a:t>
            </a:r>
          </a:p>
        </p:txBody>
      </p:sp>
      <p:pic>
        <p:nvPicPr>
          <p:cNvPr id="29" name="Picture 28" descr="A person wearing glasses and a ponytail&#10;&#10;AI-generated content may be incorrect.">
            <a:extLst>
              <a:ext uri="{FF2B5EF4-FFF2-40B4-BE49-F238E27FC236}">
                <a16:creationId xmlns:a16="http://schemas.microsoft.com/office/drawing/2014/main" id="{71183AB8-4F22-D074-169F-CFE9351BEFA7}"/>
              </a:ext>
            </a:extLst>
          </p:cNvPr>
          <p:cNvPicPr>
            <a:picLocks noChangeAspect="1"/>
          </p:cNvPicPr>
          <p:nvPr/>
        </p:nvPicPr>
        <p:blipFill>
          <a:blip r:embed="rId11"/>
          <a:stretch>
            <a:fillRect/>
          </a:stretch>
        </p:blipFill>
        <p:spPr>
          <a:xfrm>
            <a:off x="1057925" y="2030484"/>
            <a:ext cx="1039358" cy="1288009"/>
          </a:xfrm>
          <a:prstGeom prst="rect">
            <a:avLst/>
          </a:prstGeom>
        </p:spPr>
      </p:pic>
      <p:sp>
        <p:nvSpPr>
          <p:cNvPr id="30" name="TextBox 29">
            <a:extLst>
              <a:ext uri="{FF2B5EF4-FFF2-40B4-BE49-F238E27FC236}">
                <a16:creationId xmlns:a16="http://schemas.microsoft.com/office/drawing/2014/main" id="{5DA55F02-11ED-87E8-B063-C8C29AC57CD0}"/>
              </a:ext>
            </a:extLst>
          </p:cNvPr>
          <p:cNvSpPr txBox="1"/>
          <p:nvPr/>
        </p:nvSpPr>
        <p:spPr>
          <a:xfrm>
            <a:off x="722826" y="4538390"/>
            <a:ext cx="1687792" cy="830997"/>
          </a:xfrm>
          <a:prstGeom prst="rect">
            <a:avLst/>
          </a:prstGeom>
          <a:noFill/>
        </p:spPr>
        <p:txBody>
          <a:bodyPr wrap="square" rtlCol="0">
            <a:spAutoFit/>
          </a:bodyPr>
          <a:lstStyle/>
          <a:p>
            <a:pPr algn="ctr"/>
            <a:r>
              <a:rPr lang="en-US" sz="1200" dirty="0"/>
              <a:t>GIS Analyst with six years of experience transforming spatial data into insights</a:t>
            </a:r>
          </a:p>
        </p:txBody>
      </p:sp>
      <p:pic>
        <p:nvPicPr>
          <p:cNvPr id="3" name="Picture 2">
            <a:extLst>
              <a:ext uri="{FF2B5EF4-FFF2-40B4-BE49-F238E27FC236}">
                <a16:creationId xmlns:a16="http://schemas.microsoft.com/office/drawing/2014/main" id="{D473D034-A33E-C501-202A-3DC5AE6B5911}"/>
              </a:ext>
            </a:extLst>
          </p:cNvPr>
          <p:cNvPicPr>
            <a:picLocks noChangeAspect="1"/>
          </p:cNvPicPr>
          <p:nvPr/>
        </p:nvPicPr>
        <p:blipFill>
          <a:blip r:embed="rId12"/>
          <a:srcRect t="5629" b="5629"/>
          <a:stretch/>
        </p:blipFill>
        <p:spPr>
          <a:xfrm>
            <a:off x="7991337" y="2061406"/>
            <a:ext cx="1023916" cy="1216671"/>
          </a:xfrm>
          <a:prstGeom prst="rect">
            <a:avLst/>
          </a:prstGeom>
        </p:spPr>
      </p:pic>
      <p:sp>
        <p:nvSpPr>
          <p:cNvPr id="10" name="TextBox 9">
            <a:extLst>
              <a:ext uri="{FF2B5EF4-FFF2-40B4-BE49-F238E27FC236}">
                <a16:creationId xmlns:a16="http://schemas.microsoft.com/office/drawing/2014/main" id="{52CBC190-DE0E-E81C-8C46-FED28D1A593F}"/>
              </a:ext>
            </a:extLst>
          </p:cNvPr>
          <p:cNvSpPr txBox="1"/>
          <p:nvPr/>
        </p:nvSpPr>
        <p:spPr>
          <a:xfrm>
            <a:off x="7838309" y="4538391"/>
            <a:ext cx="1687792" cy="646331"/>
          </a:xfrm>
          <a:prstGeom prst="rect">
            <a:avLst/>
          </a:prstGeom>
          <a:noFill/>
        </p:spPr>
        <p:txBody>
          <a:bodyPr wrap="square" rtlCol="0">
            <a:spAutoFit/>
          </a:bodyPr>
          <a:lstStyle/>
          <a:p>
            <a:pPr algn="ctr"/>
            <a:r>
              <a:rPr lang="en-US" sz="1200" dirty="0"/>
              <a:t>Analytics Professional with three years of experience</a:t>
            </a:r>
          </a:p>
        </p:txBody>
      </p:sp>
      <p:pic>
        <p:nvPicPr>
          <p:cNvPr id="9" name="Picture 8">
            <a:extLst>
              <a:ext uri="{FF2B5EF4-FFF2-40B4-BE49-F238E27FC236}">
                <a16:creationId xmlns:a16="http://schemas.microsoft.com/office/drawing/2014/main" id="{B94D1D03-0A3A-124D-C371-B881B5A6B202}"/>
              </a:ext>
            </a:extLst>
          </p:cNvPr>
          <p:cNvPicPr>
            <a:picLocks noChangeAspect="1"/>
          </p:cNvPicPr>
          <p:nvPr/>
        </p:nvPicPr>
        <p:blipFill>
          <a:blip r:embed="rId13"/>
          <a:srcRect t="335" b="335"/>
          <a:stretch/>
        </p:blipFill>
        <p:spPr>
          <a:xfrm>
            <a:off x="5710871" y="2061406"/>
            <a:ext cx="1023916" cy="1216671"/>
          </a:xfrm>
          <a:prstGeom prst="rect">
            <a:avLst/>
          </a:prstGeom>
        </p:spPr>
      </p:pic>
      <p:sp>
        <p:nvSpPr>
          <p:cNvPr id="12" name="TextBox 11">
            <a:extLst>
              <a:ext uri="{FF2B5EF4-FFF2-40B4-BE49-F238E27FC236}">
                <a16:creationId xmlns:a16="http://schemas.microsoft.com/office/drawing/2014/main" id="{097F50AE-E798-C159-9A94-AA20599B052C}"/>
              </a:ext>
            </a:extLst>
          </p:cNvPr>
          <p:cNvSpPr txBox="1"/>
          <p:nvPr/>
        </p:nvSpPr>
        <p:spPr>
          <a:xfrm>
            <a:off x="5443665" y="4539342"/>
            <a:ext cx="1763340" cy="830997"/>
          </a:xfrm>
          <a:prstGeom prst="rect">
            <a:avLst/>
          </a:prstGeom>
          <a:noFill/>
        </p:spPr>
        <p:txBody>
          <a:bodyPr wrap="square" rtlCol="0">
            <a:spAutoFit/>
          </a:bodyPr>
          <a:lstStyle/>
          <a:p>
            <a:pPr algn="ctr"/>
            <a:r>
              <a:rPr lang="en-US" sz="1200" dirty="0"/>
              <a:t>Engineering/Analytics Professional with eight years of experience delivering global solutions</a:t>
            </a:r>
          </a:p>
        </p:txBody>
      </p:sp>
      <p:pic>
        <p:nvPicPr>
          <p:cNvPr id="13" name="Picture 12">
            <a:extLst>
              <a:ext uri="{FF2B5EF4-FFF2-40B4-BE49-F238E27FC236}">
                <a16:creationId xmlns:a16="http://schemas.microsoft.com/office/drawing/2014/main" id="{CB6CDDDC-C66D-B505-A254-BDF0C498C47E}"/>
              </a:ext>
            </a:extLst>
          </p:cNvPr>
          <p:cNvPicPr>
            <a:picLocks noChangeAspect="1"/>
          </p:cNvPicPr>
          <p:nvPr/>
        </p:nvPicPr>
        <p:blipFill>
          <a:blip r:embed="rId14"/>
          <a:srcRect/>
          <a:stretch/>
        </p:blipFill>
        <p:spPr>
          <a:xfrm>
            <a:off x="10799064" y="111506"/>
            <a:ext cx="1010157" cy="1010157"/>
          </a:xfrm>
          <a:prstGeom prst="rect">
            <a:avLst/>
          </a:prstGeom>
        </p:spPr>
      </p:pic>
    </p:spTree>
    <p:extLst>
      <p:ext uri="{BB962C8B-B14F-4D97-AF65-F5344CB8AC3E}">
        <p14:creationId xmlns:p14="http://schemas.microsoft.com/office/powerpoint/2010/main" val="21135316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52AE5-1A27-B848-025C-8D97B9E952E9}"/>
              </a:ext>
            </a:extLst>
          </p:cNvPr>
          <p:cNvSpPr>
            <a:spLocks noGrp="1"/>
          </p:cNvSpPr>
          <p:nvPr>
            <p:ph type="title"/>
          </p:nvPr>
        </p:nvSpPr>
        <p:spPr>
          <a:xfrm>
            <a:off x="1143001" y="527078"/>
            <a:ext cx="9905998" cy="1478570"/>
          </a:xfrm>
        </p:spPr>
        <p:txBody>
          <a:bodyPr/>
          <a:lstStyle/>
          <a:p>
            <a:r>
              <a:rPr lang="en-US" b="1" dirty="0"/>
              <a:t>conclusion</a:t>
            </a:r>
          </a:p>
        </p:txBody>
      </p:sp>
      <p:sp>
        <p:nvSpPr>
          <p:cNvPr id="3" name="Content Placeholder 2">
            <a:extLst>
              <a:ext uri="{FF2B5EF4-FFF2-40B4-BE49-F238E27FC236}">
                <a16:creationId xmlns:a16="http://schemas.microsoft.com/office/drawing/2014/main" id="{EC95A81D-0296-7502-E4FD-BFD5449E6840}"/>
              </a:ext>
            </a:extLst>
          </p:cNvPr>
          <p:cNvSpPr>
            <a:spLocks noGrp="1"/>
          </p:cNvSpPr>
          <p:nvPr>
            <p:ph idx="1"/>
          </p:nvPr>
        </p:nvSpPr>
        <p:spPr>
          <a:xfrm>
            <a:off x="1163511" y="1643655"/>
            <a:ext cx="10271334" cy="4784577"/>
          </a:xfrm>
        </p:spPr>
        <p:txBody>
          <a:bodyPr>
            <a:noAutofit/>
          </a:bodyPr>
          <a:lstStyle/>
          <a:p>
            <a:pPr marL="0" indent="0">
              <a:lnSpc>
                <a:spcPct val="100000"/>
              </a:lnSpc>
              <a:spcBef>
                <a:spcPts val="1800"/>
              </a:spcBef>
              <a:buNone/>
            </a:pPr>
            <a:r>
              <a:rPr lang="en-US" dirty="0"/>
              <a:t>Our Orbit Guardians SaaS platform solution:</a:t>
            </a:r>
          </a:p>
          <a:p>
            <a:pPr lvl="1">
              <a:lnSpc>
                <a:spcPct val="150000"/>
              </a:lnSpc>
              <a:spcBef>
                <a:spcPts val="1800"/>
              </a:spcBef>
            </a:pPr>
            <a:r>
              <a:rPr lang="en-US" dirty="0"/>
              <a:t>Enables countries to voluntarily contribute, share, and access orbital data. </a:t>
            </a:r>
          </a:p>
          <a:p>
            <a:pPr lvl="1">
              <a:lnSpc>
                <a:spcPct val="150000"/>
              </a:lnSpc>
              <a:spcBef>
                <a:spcPts val="1800"/>
              </a:spcBef>
            </a:pPr>
            <a:r>
              <a:rPr lang="en-US" dirty="0"/>
              <a:t>Accelerates the availability of accurate, global satellite and space debris data </a:t>
            </a:r>
          </a:p>
          <a:p>
            <a:pPr lvl="1">
              <a:lnSpc>
                <a:spcPct val="150000"/>
              </a:lnSpc>
              <a:spcBef>
                <a:spcPts val="1800"/>
              </a:spcBef>
            </a:pPr>
            <a:r>
              <a:rPr lang="en-US" dirty="0"/>
              <a:t>Offers a collaborative, data-driven approach that identifies spatial anomalies for subscribing countries</a:t>
            </a:r>
          </a:p>
          <a:p>
            <a:pPr lvl="1">
              <a:lnSpc>
                <a:spcPct val="150000"/>
              </a:lnSpc>
              <a:spcBef>
                <a:spcPts val="1800"/>
              </a:spcBef>
            </a:pPr>
            <a:r>
              <a:rPr lang="en-US" dirty="0"/>
              <a:t>Offers affordability for partial SSA and unknown SSA countries</a:t>
            </a:r>
          </a:p>
          <a:p>
            <a:pPr lvl="1">
              <a:lnSpc>
                <a:spcPct val="150000"/>
              </a:lnSpc>
              <a:spcBef>
                <a:spcPts val="1800"/>
              </a:spcBef>
            </a:pPr>
            <a:r>
              <a:rPr lang="en-US" dirty="0"/>
              <a:t>With UNOOSA’s stewardship, is a neutral platform not controlled by one country and eliminates reliance on the US SSA system</a:t>
            </a:r>
          </a:p>
        </p:txBody>
      </p:sp>
      <p:pic>
        <p:nvPicPr>
          <p:cNvPr id="5" name="Picture 4">
            <a:extLst>
              <a:ext uri="{FF2B5EF4-FFF2-40B4-BE49-F238E27FC236}">
                <a16:creationId xmlns:a16="http://schemas.microsoft.com/office/drawing/2014/main" id="{3FCFCB9C-5A9F-B194-FA46-673F91FC402F}"/>
              </a:ext>
            </a:extLst>
          </p:cNvPr>
          <p:cNvPicPr>
            <a:picLocks noChangeAspect="1"/>
          </p:cNvPicPr>
          <p:nvPr/>
        </p:nvPicPr>
        <p:blipFill>
          <a:blip r:embed="rId2"/>
          <a:srcRect/>
          <a:stretch/>
        </p:blipFill>
        <p:spPr>
          <a:xfrm>
            <a:off x="10791965" y="613342"/>
            <a:ext cx="1030313" cy="1030313"/>
          </a:xfrm>
          <a:prstGeom prst="rect">
            <a:avLst/>
          </a:prstGeom>
        </p:spPr>
      </p:pic>
    </p:spTree>
    <p:extLst>
      <p:ext uri="{BB962C8B-B14F-4D97-AF65-F5344CB8AC3E}">
        <p14:creationId xmlns:p14="http://schemas.microsoft.com/office/powerpoint/2010/main" val="19327306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9C27B-5079-8FAE-0590-7B93DCC6FD0B}"/>
              </a:ext>
            </a:extLst>
          </p:cNvPr>
          <p:cNvSpPr>
            <a:spLocks noGrp="1"/>
          </p:cNvSpPr>
          <p:nvPr>
            <p:ph type="title"/>
          </p:nvPr>
        </p:nvSpPr>
        <p:spPr>
          <a:xfrm>
            <a:off x="1057940" y="2522185"/>
            <a:ext cx="9905998" cy="1478570"/>
          </a:xfrm>
        </p:spPr>
        <p:txBody>
          <a:bodyPr>
            <a:normAutofit/>
          </a:bodyPr>
          <a:lstStyle/>
          <a:p>
            <a:pPr algn="ctr"/>
            <a:r>
              <a:rPr lang="en-US" sz="4400" b="1" dirty="0"/>
              <a:t>THANK YOU</a:t>
            </a:r>
          </a:p>
        </p:txBody>
      </p:sp>
      <p:pic>
        <p:nvPicPr>
          <p:cNvPr id="4" name="Picture 3">
            <a:extLst>
              <a:ext uri="{FF2B5EF4-FFF2-40B4-BE49-F238E27FC236}">
                <a16:creationId xmlns:a16="http://schemas.microsoft.com/office/drawing/2014/main" id="{19E7154F-2B24-AE1C-BC2A-7A0D1675862E}"/>
              </a:ext>
            </a:extLst>
          </p:cNvPr>
          <p:cNvPicPr>
            <a:picLocks noChangeAspect="1"/>
          </p:cNvPicPr>
          <p:nvPr/>
        </p:nvPicPr>
        <p:blipFill>
          <a:blip r:embed="rId2"/>
          <a:srcRect/>
          <a:stretch/>
        </p:blipFill>
        <p:spPr>
          <a:xfrm>
            <a:off x="10837685" y="430462"/>
            <a:ext cx="1030313" cy="1030313"/>
          </a:xfrm>
          <a:prstGeom prst="rect">
            <a:avLst/>
          </a:prstGeom>
        </p:spPr>
      </p:pic>
    </p:spTree>
    <p:extLst>
      <p:ext uri="{BB962C8B-B14F-4D97-AF65-F5344CB8AC3E}">
        <p14:creationId xmlns:p14="http://schemas.microsoft.com/office/powerpoint/2010/main" val="35296262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BBE7AB7-2CA5-66EC-CBF9-91EABE2ABC88}"/>
              </a:ext>
            </a:extLst>
          </p:cNvPr>
          <p:cNvSpPr>
            <a:spLocks noGrp="1"/>
          </p:cNvSpPr>
          <p:nvPr>
            <p:ph type="title"/>
          </p:nvPr>
        </p:nvSpPr>
        <p:spPr>
          <a:xfrm>
            <a:off x="894525" y="2392454"/>
            <a:ext cx="9905998" cy="1478570"/>
          </a:xfrm>
        </p:spPr>
        <p:txBody>
          <a:bodyPr>
            <a:normAutofit/>
          </a:bodyPr>
          <a:lstStyle/>
          <a:p>
            <a:pPr algn="ctr"/>
            <a:r>
              <a:rPr lang="en-US" sz="5400" b="1" dirty="0"/>
              <a:t>appendix</a:t>
            </a:r>
          </a:p>
        </p:txBody>
      </p:sp>
    </p:spTree>
    <p:extLst>
      <p:ext uri="{BB962C8B-B14F-4D97-AF65-F5344CB8AC3E}">
        <p14:creationId xmlns:p14="http://schemas.microsoft.com/office/powerpoint/2010/main" val="36775374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101B98-D4A8-B79B-9769-B0FAB55CB4FC}"/>
              </a:ext>
            </a:extLst>
          </p:cNvPr>
          <p:cNvSpPr>
            <a:spLocks noGrp="1"/>
          </p:cNvSpPr>
          <p:nvPr>
            <p:ph idx="1"/>
          </p:nvPr>
        </p:nvSpPr>
        <p:spPr>
          <a:xfrm>
            <a:off x="1334471" y="708346"/>
            <a:ext cx="9905999" cy="5536312"/>
          </a:xfrm>
        </p:spPr>
        <p:txBody>
          <a:bodyPr>
            <a:noAutofit/>
          </a:bodyPr>
          <a:lstStyle/>
          <a:p>
            <a:pPr marL="0" indent="0">
              <a:buNone/>
            </a:pPr>
            <a:r>
              <a:rPr lang="en-US" sz="2000" dirty="0">
                <a:hlinkClick r:id="rId2">
                  <a:extLst>
                    <a:ext uri="{A12FA001-AC4F-418D-AE19-62706E023703}">
                      <ahyp:hlinkClr xmlns:ahyp="http://schemas.microsoft.com/office/drawing/2018/hyperlinkcolor" val="tx"/>
                    </a:ext>
                  </a:extLst>
                </a:hlinkClick>
              </a:rPr>
              <a:t>GitHub </a:t>
            </a:r>
            <a:endParaRPr lang="en-US" sz="2000" dirty="0"/>
          </a:p>
          <a:p>
            <a:pPr marL="0" indent="0">
              <a:lnSpc>
                <a:spcPct val="100000"/>
              </a:lnSpc>
              <a:spcBef>
                <a:spcPts val="1200"/>
              </a:spcBef>
              <a:buNone/>
            </a:pPr>
            <a:r>
              <a:rPr lang="en-US" sz="2000" dirty="0"/>
              <a:t>Dataset</a:t>
            </a:r>
          </a:p>
          <a:p>
            <a:pPr marL="457200" lvl="1" indent="0">
              <a:lnSpc>
                <a:spcPct val="100000"/>
              </a:lnSpc>
              <a:spcBef>
                <a:spcPts val="1200"/>
              </a:spcBef>
              <a:buNone/>
            </a:pPr>
            <a:r>
              <a:rPr lang="en-US" dirty="0"/>
              <a:t>Data source: Space-Track.org</a:t>
            </a:r>
          </a:p>
          <a:p>
            <a:pPr marL="457200" lvl="1" indent="0">
              <a:lnSpc>
                <a:spcPct val="100000"/>
              </a:lnSpc>
              <a:spcBef>
                <a:spcPts val="1200"/>
              </a:spcBef>
              <a:buNone/>
            </a:pPr>
            <a:r>
              <a:rPr lang="en-US" dirty="0"/>
              <a:t>Extraction date: 2025-08-26</a:t>
            </a:r>
          </a:p>
          <a:p>
            <a:pPr marL="457200" lvl="1" indent="0">
              <a:lnSpc>
                <a:spcPct val="100000"/>
              </a:lnSpc>
              <a:spcBef>
                <a:spcPts val="1200"/>
              </a:spcBef>
              <a:buNone/>
            </a:pPr>
            <a:r>
              <a:rPr lang="en-US" dirty="0"/>
              <a:t>Extraction time: 12:45:00 EAT</a:t>
            </a:r>
          </a:p>
          <a:p>
            <a:pPr marL="457200" lvl="1" indent="0">
              <a:lnSpc>
                <a:spcPct val="100000"/>
              </a:lnSpc>
              <a:spcBef>
                <a:spcPts val="1200"/>
              </a:spcBef>
              <a:buNone/>
            </a:pPr>
            <a:r>
              <a:rPr lang="en-US" dirty="0"/>
              <a:t>Query parameters:</a:t>
            </a:r>
          </a:p>
          <a:p>
            <a:pPr marL="914400" lvl="2" indent="0">
              <a:lnSpc>
                <a:spcPct val="100000"/>
              </a:lnSpc>
              <a:spcBef>
                <a:spcPts val="1200"/>
              </a:spcBef>
              <a:buNone/>
            </a:pPr>
            <a:r>
              <a:rPr lang="en-US" sz="1400" dirty="0"/>
              <a:t>COUNTRY=PRC, OBJECT_NAME, NORAD_CAT_ID, INTLDES, LAUNCH_DATE, TLE_DATA</a:t>
            </a:r>
          </a:p>
          <a:p>
            <a:pPr marL="457200" lvl="1" indent="0">
              <a:lnSpc>
                <a:spcPct val="100000"/>
              </a:lnSpc>
              <a:spcBef>
                <a:spcPts val="1200"/>
              </a:spcBef>
              <a:buNone/>
            </a:pPr>
            <a:r>
              <a:rPr lang="en-US" dirty="0"/>
              <a:t>Records retrieved: 8</a:t>
            </a:r>
            <a:r>
              <a:rPr lang="en-US" b="0" i="0" dirty="0">
                <a:effectLst/>
              </a:rPr>
              <a:t>,648 (</a:t>
            </a:r>
            <a:r>
              <a:rPr lang="en-US" dirty="0"/>
              <a:t>collected </a:t>
            </a:r>
            <a:r>
              <a:rPr lang="en-US" b="0" i="0" dirty="0">
                <a:effectLst/>
              </a:rPr>
              <a:t>since 1970)</a:t>
            </a:r>
          </a:p>
          <a:p>
            <a:pPr marL="457200" lvl="1" indent="0">
              <a:lnSpc>
                <a:spcPct val="100000"/>
              </a:lnSpc>
              <a:spcBef>
                <a:spcPts val="1200"/>
              </a:spcBef>
              <a:buNone/>
            </a:pPr>
            <a:r>
              <a:rPr lang="en-US" dirty="0"/>
              <a:t>Filename: </a:t>
            </a:r>
            <a:r>
              <a:rPr lang="en-US" dirty="0" err="1"/>
              <a:t>satellite_data.json</a:t>
            </a:r>
            <a:endParaRPr lang="en-US" dirty="0"/>
          </a:p>
          <a:p>
            <a:pPr marL="0" indent="0">
              <a:lnSpc>
                <a:spcPct val="100000"/>
              </a:lnSpc>
              <a:spcBef>
                <a:spcPts val="1200"/>
              </a:spcBef>
              <a:buNone/>
            </a:pPr>
            <a:r>
              <a:rPr lang="en-US" sz="2000" dirty="0"/>
              <a:t>Data Dictionary</a:t>
            </a:r>
          </a:p>
          <a:p>
            <a:pPr marL="0" indent="0">
              <a:lnSpc>
                <a:spcPct val="100000"/>
              </a:lnSpc>
              <a:spcBef>
                <a:spcPts val="1200"/>
              </a:spcBef>
              <a:buNone/>
            </a:pPr>
            <a:r>
              <a:rPr lang="en-US" sz="2000" dirty="0">
                <a:hlinkClick r:id="rId3">
                  <a:extLst>
                    <a:ext uri="{A12FA001-AC4F-418D-AE19-62706E023703}">
                      <ahyp:hlinkClr xmlns:ahyp="http://schemas.microsoft.com/office/drawing/2018/hyperlinkcolor" val="tx"/>
                    </a:ext>
                  </a:extLst>
                </a:hlinkClick>
              </a:rPr>
              <a:t>Orbit Guardians Space Traffic Triage</a:t>
            </a:r>
            <a:r>
              <a:rPr lang="en-US" sz="2000" dirty="0"/>
              <a:t> SaaS demo video</a:t>
            </a:r>
          </a:p>
          <a:p>
            <a:pPr marL="0" indent="0">
              <a:buNone/>
            </a:pPr>
            <a:endParaRPr lang="en-US" dirty="0"/>
          </a:p>
        </p:txBody>
      </p:sp>
      <p:pic>
        <p:nvPicPr>
          <p:cNvPr id="7" name="Picture 6">
            <a:extLst>
              <a:ext uri="{FF2B5EF4-FFF2-40B4-BE49-F238E27FC236}">
                <a16:creationId xmlns:a16="http://schemas.microsoft.com/office/drawing/2014/main" id="{0C2E581B-34F3-DCD1-6F11-A695DF633A83}"/>
              </a:ext>
            </a:extLst>
          </p:cNvPr>
          <p:cNvPicPr>
            <a:picLocks noChangeAspect="1"/>
          </p:cNvPicPr>
          <p:nvPr/>
        </p:nvPicPr>
        <p:blipFill>
          <a:blip r:embed="rId4"/>
          <a:srcRect/>
          <a:stretch/>
        </p:blipFill>
        <p:spPr>
          <a:xfrm>
            <a:off x="10791965" y="613342"/>
            <a:ext cx="1030313" cy="1030313"/>
          </a:xfrm>
          <a:prstGeom prst="rect">
            <a:avLst/>
          </a:prstGeom>
        </p:spPr>
      </p:pic>
    </p:spTree>
    <p:extLst>
      <p:ext uri="{BB962C8B-B14F-4D97-AF65-F5344CB8AC3E}">
        <p14:creationId xmlns:p14="http://schemas.microsoft.com/office/powerpoint/2010/main" val="31614730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FACF575B-C86C-B446-C4D3-1C05AAEBD401}"/>
              </a:ext>
            </a:extLst>
          </p:cNvPr>
          <p:cNvGraphicFramePr>
            <a:graphicFrameLocks noGrp="1"/>
          </p:cNvGraphicFramePr>
          <p:nvPr>
            <p:ph idx="1"/>
            <p:extLst>
              <p:ext uri="{D42A27DB-BD31-4B8C-83A1-F6EECF244321}">
                <p14:modId xmlns:p14="http://schemas.microsoft.com/office/powerpoint/2010/main" val="844120691"/>
              </p:ext>
            </p:extLst>
          </p:nvPr>
        </p:nvGraphicFramePr>
        <p:xfrm>
          <a:off x="1401122" y="933924"/>
          <a:ext cx="9906000" cy="5562600"/>
        </p:xfrm>
        <a:graphic>
          <a:graphicData uri="http://schemas.openxmlformats.org/drawingml/2006/table">
            <a:tbl>
              <a:tblPr firstRow="1" bandRow="1">
                <a:tableStyleId>{5C22544A-7EE6-4342-B048-85BDC9FD1C3A}</a:tableStyleId>
              </a:tblPr>
              <a:tblGrid>
                <a:gridCol w="1317115">
                  <a:extLst>
                    <a:ext uri="{9D8B030D-6E8A-4147-A177-3AD203B41FA5}">
                      <a16:colId xmlns:a16="http://schemas.microsoft.com/office/drawing/2014/main" val="1435601203"/>
                    </a:ext>
                  </a:extLst>
                </a:gridCol>
                <a:gridCol w="3364301">
                  <a:extLst>
                    <a:ext uri="{9D8B030D-6E8A-4147-A177-3AD203B41FA5}">
                      <a16:colId xmlns:a16="http://schemas.microsoft.com/office/drawing/2014/main" val="1902137425"/>
                    </a:ext>
                  </a:extLst>
                </a:gridCol>
                <a:gridCol w="5224584">
                  <a:extLst>
                    <a:ext uri="{9D8B030D-6E8A-4147-A177-3AD203B41FA5}">
                      <a16:colId xmlns:a16="http://schemas.microsoft.com/office/drawing/2014/main" val="1874597165"/>
                    </a:ext>
                  </a:extLst>
                </a:gridCol>
              </a:tblGrid>
              <a:tr h="0">
                <a:tc>
                  <a:txBody>
                    <a:bodyPr/>
                    <a:lstStyle/>
                    <a:p>
                      <a:pPr rtl="0" fontAlgn="t"/>
                      <a:r>
                        <a:rPr lang="en-US" sz="900" b="1">
                          <a:effectLst/>
                        </a:rPr>
                        <a:t>Column name</a:t>
                      </a:r>
                    </a:p>
                  </a:txBody>
                  <a:tcPr marL="22860" marR="22860" marT="15240" marB="15240"/>
                </a:tc>
                <a:tc>
                  <a:txBody>
                    <a:bodyPr/>
                    <a:lstStyle/>
                    <a:p>
                      <a:pPr rtl="0" fontAlgn="t"/>
                      <a:r>
                        <a:rPr lang="en-US" sz="900" b="1">
                          <a:effectLst/>
                        </a:rPr>
                        <a:t>Type</a:t>
                      </a:r>
                    </a:p>
                  </a:txBody>
                  <a:tcPr marL="22860" marR="22860" marT="15240" marB="15240"/>
                </a:tc>
                <a:tc>
                  <a:txBody>
                    <a:bodyPr/>
                    <a:lstStyle/>
                    <a:p>
                      <a:pPr rtl="0" fontAlgn="b"/>
                      <a:r>
                        <a:rPr lang="en-US" sz="900" b="1">
                          <a:effectLst/>
                        </a:rPr>
                        <a:t>Description</a:t>
                      </a:r>
                    </a:p>
                  </a:txBody>
                  <a:tcPr marL="22860" marR="22860" marT="15240" marB="15240" anchor="b"/>
                </a:tc>
                <a:extLst>
                  <a:ext uri="{0D108BD9-81ED-4DB2-BD59-A6C34878D82A}">
                    <a16:rowId xmlns:a16="http://schemas.microsoft.com/office/drawing/2014/main" val="3360539904"/>
                  </a:ext>
                </a:extLst>
              </a:tr>
              <a:tr h="370840">
                <a:tc>
                  <a:txBody>
                    <a:bodyPr/>
                    <a:lstStyle/>
                    <a:p>
                      <a:pPr rtl="0" fontAlgn="t"/>
                      <a:r>
                        <a:rPr lang="en-US" sz="900" b="1">
                          <a:effectLst/>
                        </a:rPr>
                        <a:t>COUNTRY</a:t>
                      </a:r>
                    </a:p>
                  </a:txBody>
                  <a:tcPr marL="22860" marR="22860" marT="15240" marB="15240"/>
                </a:tc>
                <a:tc>
                  <a:txBody>
                    <a:bodyPr/>
                    <a:lstStyle/>
                    <a:p>
                      <a:pPr rtl="0" fontAlgn="t"/>
                      <a:r>
                        <a:rPr lang="en-US" sz="900">
                          <a:effectLst/>
                        </a:rPr>
                        <a:t>Object</a:t>
                      </a:r>
                    </a:p>
                  </a:txBody>
                  <a:tcPr marL="22860" marR="22860" marT="15240" marB="15240"/>
                </a:tc>
                <a:tc>
                  <a:txBody>
                    <a:bodyPr/>
                    <a:lstStyle/>
                    <a:p>
                      <a:pPr rtl="0" fontAlgn="t"/>
                      <a:r>
                        <a:rPr lang="en-US" sz="900">
                          <a:effectLst/>
                        </a:rPr>
                        <a:t>Country's initials</a:t>
                      </a:r>
                    </a:p>
                  </a:txBody>
                  <a:tcPr marL="22860" marR="22860" marT="15240" marB="15240"/>
                </a:tc>
                <a:extLst>
                  <a:ext uri="{0D108BD9-81ED-4DB2-BD59-A6C34878D82A}">
                    <a16:rowId xmlns:a16="http://schemas.microsoft.com/office/drawing/2014/main" val="634127014"/>
                  </a:ext>
                </a:extLst>
              </a:tr>
              <a:tr h="370840">
                <a:tc>
                  <a:txBody>
                    <a:bodyPr/>
                    <a:lstStyle/>
                    <a:p>
                      <a:pPr rtl="0" fontAlgn="t"/>
                      <a:r>
                        <a:rPr lang="en-US" sz="900" b="1">
                          <a:effectLst/>
                        </a:rPr>
                        <a:t>eccentricity*</a:t>
                      </a:r>
                    </a:p>
                  </a:txBody>
                  <a:tcPr marL="22860" marR="22860" marT="15240" marB="15240"/>
                </a:tc>
                <a:tc>
                  <a:txBody>
                    <a:bodyPr/>
                    <a:lstStyle/>
                    <a:p>
                      <a:pPr rtl="0" fontAlgn="t"/>
                      <a:r>
                        <a:rPr lang="en-US" sz="900" b="0">
                          <a:effectLst/>
                          <a:latin typeface="Aptos Narrow" panose="020B0004020202020204" pitchFamily="34" charset="0"/>
                        </a:rPr>
                        <a:t>Float</a:t>
                      </a:r>
                    </a:p>
                  </a:txBody>
                  <a:tcPr marL="22860" marR="22860" marT="15240" marB="15240"/>
                </a:tc>
                <a:tc>
                  <a:txBody>
                    <a:bodyPr/>
                    <a:lstStyle/>
                    <a:p>
                      <a:pPr rtl="0" fontAlgn="b"/>
                      <a:r>
                        <a:rPr lang="en-US" sz="900">
                          <a:effectLst/>
                        </a:rPr>
                        <a:t>Orbital eccentricity (0 = circular, &lt;1 = elliptical). The orbital eccentricity of an astronomical object is a parameter that determines the amount by which its orbit around another body deviates from a perfect circle.</a:t>
                      </a:r>
                    </a:p>
                  </a:txBody>
                  <a:tcPr marL="22860" marR="22860" marT="15240" marB="15240" anchor="b"/>
                </a:tc>
                <a:extLst>
                  <a:ext uri="{0D108BD9-81ED-4DB2-BD59-A6C34878D82A}">
                    <a16:rowId xmlns:a16="http://schemas.microsoft.com/office/drawing/2014/main" val="666462398"/>
                  </a:ext>
                </a:extLst>
              </a:tr>
              <a:tr h="370840">
                <a:tc>
                  <a:txBody>
                    <a:bodyPr/>
                    <a:lstStyle/>
                    <a:p>
                      <a:pPr rtl="0" fontAlgn="t"/>
                      <a:r>
                        <a:rPr lang="en-US" sz="900" b="1">
                          <a:effectLst/>
                        </a:rPr>
                        <a:t>inclination*</a:t>
                      </a:r>
                    </a:p>
                  </a:txBody>
                  <a:tcPr marL="22860" marR="22860" marT="15240" marB="15240"/>
                </a:tc>
                <a:tc>
                  <a:txBody>
                    <a:bodyPr/>
                    <a:lstStyle/>
                    <a:p>
                      <a:pPr rtl="0" fontAlgn="t"/>
                      <a:r>
                        <a:rPr lang="en-US" sz="900" b="0">
                          <a:effectLst/>
                          <a:latin typeface="Aptos Narrow" panose="020B0004020202020204" pitchFamily="34" charset="0"/>
                        </a:rPr>
                        <a:t>Float (degrees)</a:t>
                      </a:r>
                    </a:p>
                  </a:txBody>
                  <a:tcPr marL="22860" marR="22860" marT="15240" marB="15240"/>
                </a:tc>
                <a:tc>
                  <a:txBody>
                    <a:bodyPr/>
                    <a:lstStyle/>
                    <a:p>
                      <a:pPr rtl="0" fontAlgn="b"/>
                      <a:r>
                        <a:rPr lang="en-US" sz="900">
                          <a:effectLst/>
                        </a:rPr>
                        <a:t>Orbital inclination relative to Earth’s equator. The angle between the equator and the orbit when looking from the center of the Earth. If the orbit went exactly around the equator from left to right, then the inclination would be 0. The inclination ranges from 0 to 180 degrees.</a:t>
                      </a:r>
                    </a:p>
                  </a:txBody>
                  <a:tcPr marL="22860" marR="22860" marT="15240" marB="15240" anchor="b"/>
                </a:tc>
                <a:extLst>
                  <a:ext uri="{0D108BD9-81ED-4DB2-BD59-A6C34878D82A}">
                    <a16:rowId xmlns:a16="http://schemas.microsoft.com/office/drawing/2014/main" val="260901903"/>
                  </a:ext>
                </a:extLst>
              </a:tr>
              <a:tr h="370840">
                <a:tc>
                  <a:txBody>
                    <a:bodyPr/>
                    <a:lstStyle/>
                    <a:p>
                      <a:pPr rtl="0" fontAlgn="t"/>
                      <a:r>
                        <a:rPr lang="en-US" sz="900" b="1">
                          <a:effectLst/>
                        </a:rPr>
                        <a:t>intldes</a:t>
                      </a:r>
                    </a:p>
                  </a:txBody>
                  <a:tcPr marL="22860" marR="22860" marT="15240" marB="15240"/>
                </a:tc>
                <a:tc>
                  <a:txBody>
                    <a:bodyPr/>
                    <a:lstStyle/>
                    <a:p>
                      <a:pPr rtl="0" fontAlgn="t"/>
                      <a:r>
                        <a:rPr lang="en-US" sz="900">
                          <a:effectLst/>
                        </a:rPr>
                        <a:t>Object</a:t>
                      </a:r>
                    </a:p>
                  </a:txBody>
                  <a:tcPr marL="22860" marR="22860" marT="15240" marB="15240"/>
                </a:tc>
                <a:tc>
                  <a:txBody>
                    <a:bodyPr/>
                    <a:lstStyle/>
                    <a:p>
                      <a:pPr rtl="0" fontAlgn="b"/>
                      <a:r>
                        <a:rPr lang="en-US" sz="900">
                          <a:effectLst/>
                        </a:rPr>
                        <a:t>International Designator. It's a unique identifier assigned to every object launched into space. It's also commonly known as the COSPAR ID and follows a specific format to provide information about the launch. International Designator like 2024-001A means:</a:t>
                      </a:r>
                      <a:br>
                        <a:rPr lang="en-US" sz="900">
                          <a:effectLst/>
                        </a:rPr>
                      </a:br>
                      <a:r>
                        <a:rPr lang="en-US" sz="900">
                          <a:effectLst/>
                        </a:rPr>
                        <a:t>2024: The year of the launch.</a:t>
                      </a:r>
                      <a:br>
                        <a:rPr lang="en-US" sz="900">
                          <a:effectLst/>
                        </a:rPr>
                      </a:br>
                      <a:r>
                        <a:rPr lang="en-US" sz="900">
                          <a:effectLst/>
                        </a:rPr>
                        <a:t>001: The sequential launch number for that year.</a:t>
                      </a:r>
                      <a:br>
                        <a:rPr lang="en-US" sz="900">
                          <a:effectLst/>
                        </a:rPr>
                      </a:br>
                      <a:r>
                        <a:rPr lang="en-US" sz="900">
                          <a:effectLst/>
                        </a:rPr>
                        <a:t>A: An alphabetical code identifying the component of the launch (e.g., the primary payload, a rocket body, or debris).</a:t>
                      </a:r>
                    </a:p>
                  </a:txBody>
                  <a:tcPr marL="22860" marR="22860" marT="15240" marB="15240" anchor="b"/>
                </a:tc>
                <a:extLst>
                  <a:ext uri="{0D108BD9-81ED-4DB2-BD59-A6C34878D82A}">
                    <a16:rowId xmlns:a16="http://schemas.microsoft.com/office/drawing/2014/main" val="44663228"/>
                  </a:ext>
                </a:extLst>
              </a:tr>
              <a:tr h="370840">
                <a:tc>
                  <a:txBody>
                    <a:bodyPr/>
                    <a:lstStyle/>
                    <a:p>
                      <a:pPr rtl="0" fontAlgn="t"/>
                      <a:r>
                        <a:rPr lang="en-US" sz="900" b="1">
                          <a:effectLst/>
                        </a:rPr>
                        <a:t>LAUNCH_DATE</a:t>
                      </a:r>
                    </a:p>
                  </a:txBody>
                  <a:tcPr marL="22860" marR="22860" marT="15240" marB="15240"/>
                </a:tc>
                <a:tc>
                  <a:txBody>
                    <a:bodyPr/>
                    <a:lstStyle/>
                    <a:p>
                      <a:pPr rtl="0" fontAlgn="t"/>
                      <a:r>
                        <a:rPr lang="en-US" sz="900">
                          <a:effectLst/>
                        </a:rPr>
                        <a:t>Object</a:t>
                      </a:r>
                    </a:p>
                  </a:txBody>
                  <a:tcPr marL="22860" marR="22860" marT="15240" marB="15240"/>
                </a:tc>
                <a:tc>
                  <a:txBody>
                    <a:bodyPr/>
                    <a:lstStyle/>
                    <a:p>
                      <a:pPr rtl="0" fontAlgn="b"/>
                      <a:r>
                        <a:rPr lang="en-US" sz="900">
                          <a:effectLst/>
                        </a:rPr>
                        <a:t>Specific date on which a space object was launched into Earth's orbit</a:t>
                      </a:r>
                    </a:p>
                  </a:txBody>
                  <a:tcPr marL="22860" marR="22860" marT="15240" marB="15240" anchor="b"/>
                </a:tc>
                <a:extLst>
                  <a:ext uri="{0D108BD9-81ED-4DB2-BD59-A6C34878D82A}">
                    <a16:rowId xmlns:a16="http://schemas.microsoft.com/office/drawing/2014/main" val="1280983479"/>
                  </a:ext>
                </a:extLst>
              </a:tr>
              <a:tr h="370840">
                <a:tc>
                  <a:txBody>
                    <a:bodyPr/>
                    <a:lstStyle/>
                    <a:p>
                      <a:pPr rtl="0" fontAlgn="t"/>
                      <a:r>
                        <a:rPr lang="en-US" sz="900" b="1">
                          <a:effectLst/>
                        </a:rPr>
                        <a:t>meanMotion*</a:t>
                      </a:r>
                    </a:p>
                  </a:txBody>
                  <a:tcPr marL="22860" marR="22860" marT="15240" marB="15240"/>
                </a:tc>
                <a:tc>
                  <a:txBody>
                    <a:bodyPr/>
                    <a:lstStyle/>
                    <a:p>
                      <a:pPr rtl="0" fontAlgn="t"/>
                      <a:r>
                        <a:rPr lang="en-US" sz="900" b="0">
                          <a:effectLst/>
                          <a:latin typeface="Aptos Narrow" panose="020B0004020202020204" pitchFamily="34" charset="0"/>
                        </a:rPr>
                        <a:t>Float</a:t>
                      </a:r>
                    </a:p>
                  </a:txBody>
                  <a:tcPr marL="22860" marR="22860" marT="15240" marB="15240"/>
                </a:tc>
                <a:tc>
                  <a:txBody>
                    <a:bodyPr/>
                    <a:lstStyle/>
                    <a:p>
                      <a:pPr rtl="0" fontAlgn="b"/>
                      <a:r>
                        <a:rPr lang="en-US" sz="900">
                          <a:effectLst/>
                        </a:rPr>
                        <a:t>Measured in revolutions per day — orbits per day. The angular speed required for a body to complete one orbit, assuming constant speed in a circular orbit which completes in the same time as the variable speed, elliptical orbit of the actual body</a:t>
                      </a:r>
                    </a:p>
                  </a:txBody>
                  <a:tcPr marL="22860" marR="22860" marT="15240" marB="15240" anchor="b"/>
                </a:tc>
                <a:extLst>
                  <a:ext uri="{0D108BD9-81ED-4DB2-BD59-A6C34878D82A}">
                    <a16:rowId xmlns:a16="http://schemas.microsoft.com/office/drawing/2014/main" val="3648678715"/>
                  </a:ext>
                </a:extLst>
              </a:tr>
              <a:tr h="370840">
                <a:tc>
                  <a:txBody>
                    <a:bodyPr/>
                    <a:lstStyle/>
                    <a:p>
                      <a:pPr rtl="0" fontAlgn="t"/>
                      <a:r>
                        <a:rPr lang="en-US" sz="900" b="1">
                          <a:effectLst/>
                        </a:rPr>
                        <a:t>NORAD_CAT_ID</a:t>
                      </a:r>
                    </a:p>
                  </a:txBody>
                  <a:tcPr marL="22860" marR="22860" marT="15240" marB="15240"/>
                </a:tc>
                <a:tc>
                  <a:txBody>
                    <a:bodyPr/>
                    <a:lstStyle/>
                    <a:p>
                      <a:pPr rtl="0" fontAlgn="t"/>
                      <a:r>
                        <a:rPr lang="en-US" sz="900">
                          <a:effectLst/>
                        </a:rPr>
                        <a:t>Object</a:t>
                      </a:r>
                    </a:p>
                  </a:txBody>
                  <a:tcPr marL="22860" marR="22860" marT="15240" marB="15240"/>
                </a:tc>
                <a:tc>
                  <a:txBody>
                    <a:bodyPr/>
                    <a:lstStyle/>
                    <a:p>
                      <a:pPr rtl="0" fontAlgn="b"/>
                      <a:r>
                        <a:rPr lang="en-US" sz="900">
                          <a:solidFill>
                            <a:srgbClr val="001D35"/>
                          </a:solidFill>
                          <a:effectLst/>
                        </a:rPr>
                        <a:t>Unique, five-digit sequential number, a.k.a Satellite Catalog Number (SATCAT), assigned to every artificial Earth-orbiting object by the North American Aerospace Defense Command (NORAD) and its successor, the United States Space Command (USSPACECOM). This identifier is part of the Satellite Catalog (SATCAT) which contains data on all reliably tracked objects in Earth orbit and is used to query and identify objects in the database, with higher numbers indicating objects launched or discovered later.</a:t>
                      </a:r>
                    </a:p>
                  </a:txBody>
                  <a:tcPr marL="22860" marR="22860" marT="15240" marB="15240" anchor="b"/>
                </a:tc>
                <a:extLst>
                  <a:ext uri="{0D108BD9-81ED-4DB2-BD59-A6C34878D82A}">
                    <a16:rowId xmlns:a16="http://schemas.microsoft.com/office/drawing/2014/main" val="1246129023"/>
                  </a:ext>
                </a:extLst>
              </a:tr>
              <a:tr h="370840">
                <a:tc>
                  <a:txBody>
                    <a:bodyPr/>
                    <a:lstStyle/>
                    <a:p>
                      <a:pPr rtl="0" fontAlgn="t"/>
                      <a:r>
                        <a:rPr lang="en-US" sz="900" b="1">
                          <a:effectLst/>
                        </a:rPr>
                        <a:t>OBJECT_NAME</a:t>
                      </a:r>
                    </a:p>
                  </a:txBody>
                  <a:tcPr marL="22860" marR="22860" marT="15240" marB="15240"/>
                </a:tc>
                <a:tc>
                  <a:txBody>
                    <a:bodyPr/>
                    <a:lstStyle/>
                    <a:p>
                      <a:pPr rtl="0" fontAlgn="t"/>
                      <a:r>
                        <a:rPr lang="en-US" sz="900">
                          <a:effectLst/>
                        </a:rPr>
                        <a:t>Object</a:t>
                      </a:r>
                    </a:p>
                  </a:txBody>
                  <a:tcPr marL="22860" marR="22860" marT="15240" marB="15240"/>
                </a:tc>
                <a:tc>
                  <a:txBody>
                    <a:bodyPr/>
                    <a:lstStyle/>
                    <a:p>
                      <a:pPr rtl="0" fontAlgn="b"/>
                      <a:r>
                        <a:rPr lang="en-US" sz="900">
                          <a:solidFill>
                            <a:srgbClr val="001D35"/>
                          </a:solidFill>
                          <a:effectLst/>
                        </a:rPr>
                        <a:t>Name assigned to a space object, based on the name used by its owner or operator</a:t>
                      </a:r>
                    </a:p>
                  </a:txBody>
                  <a:tcPr marL="22860" marR="22860" marT="15240" marB="15240" anchor="b"/>
                </a:tc>
                <a:extLst>
                  <a:ext uri="{0D108BD9-81ED-4DB2-BD59-A6C34878D82A}">
                    <a16:rowId xmlns:a16="http://schemas.microsoft.com/office/drawing/2014/main" val="3694100822"/>
                  </a:ext>
                </a:extLst>
              </a:tr>
              <a:tr h="370840">
                <a:tc>
                  <a:txBody>
                    <a:bodyPr/>
                    <a:lstStyle/>
                    <a:p>
                      <a:pPr rtl="0" fontAlgn="t"/>
                      <a:r>
                        <a:rPr lang="en-US" sz="900" b="1">
                          <a:effectLst/>
                        </a:rPr>
                        <a:t>TLE_DATA</a:t>
                      </a:r>
                    </a:p>
                  </a:txBody>
                  <a:tcPr marL="22860" marR="22860" marT="15240" marB="15240"/>
                </a:tc>
                <a:tc>
                  <a:txBody>
                    <a:bodyPr/>
                    <a:lstStyle/>
                    <a:p>
                      <a:pPr rtl="0" fontAlgn="t"/>
                      <a:r>
                        <a:rPr lang="en-US" sz="900">
                          <a:effectLst/>
                        </a:rPr>
                        <a:t>Object</a:t>
                      </a:r>
                    </a:p>
                  </a:txBody>
                  <a:tcPr marL="22860" marR="22860" marT="15240" marB="15240"/>
                </a:tc>
                <a:tc>
                  <a:txBody>
                    <a:bodyPr/>
                    <a:lstStyle/>
                    <a:p>
                      <a:pPr rtl="0" fontAlgn="b"/>
                      <a:r>
                        <a:rPr lang="en-US" sz="900">
                          <a:solidFill>
                            <a:srgbClr val="001D35"/>
                          </a:solidFill>
                          <a:effectLst/>
                        </a:rPr>
                        <a:t>Two-Line Element (TLE) set as a standard text-based data format for encoding the orbital elements of Earth-orbiting objects. A TLE provides a snapshot of an object's orbital state at a specific point in time, known as the epoch. The data can then be used with an orbit propagator model, like SGP4, to predict the object's position and velocity.</a:t>
                      </a:r>
                    </a:p>
                  </a:txBody>
                  <a:tcPr marL="22860" marR="22860" marT="15240" marB="15240" anchor="b"/>
                </a:tc>
                <a:extLst>
                  <a:ext uri="{0D108BD9-81ED-4DB2-BD59-A6C34878D82A}">
                    <a16:rowId xmlns:a16="http://schemas.microsoft.com/office/drawing/2014/main" val="2730674922"/>
                  </a:ext>
                </a:extLst>
              </a:tr>
              <a:tr h="370840">
                <a:tc>
                  <a:txBody>
                    <a:bodyPr/>
                    <a:lstStyle/>
                    <a:p>
                      <a:pPr rtl="0" fontAlgn="t"/>
                      <a:endParaRPr lang="en-US" dirty="0">
                        <a:effectLst/>
                      </a:endParaRPr>
                    </a:p>
                  </a:txBody>
                  <a:tcPr marL="22860" marR="22860" marT="15240" marB="15240"/>
                </a:tc>
                <a:tc>
                  <a:txBody>
                    <a:bodyPr/>
                    <a:lstStyle/>
                    <a:p>
                      <a:pPr rtl="0" fontAlgn="t"/>
                      <a:endParaRPr lang="en-US">
                        <a:effectLst/>
                      </a:endParaRPr>
                    </a:p>
                  </a:txBody>
                  <a:tcPr marL="22860" marR="22860" marT="15240" marB="15240"/>
                </a:tc>
                <a:tc>
                  <a:txBody>
                    <a:bodyPr/>
                    <a:lstStyle/>
                    <a:p>
                      <a:pPr rtl="0" fontAlgn="b"/>
                      <a:endParaRPr lang="en-US">
                        <a:effectLst/>
                      </a:endParaRPr>
                    </a:p>
                  </a:txBody>
                  <a:tcPr marL="22860" marR="22860" marT="15240" marB="15240" anchor="b"/>
                </a:tc>
                <a:extLst>
                  <a:ext uri="{0D108BD9-81ED-4DB2-BD59-A6C34878D82A}">
                    <a16:rowId xmlns:a16="http://schemas.microsoft.com/office/drawing/2014/main" val="1464468725"/>
                  </a:ext>
                </a:extLst>
              </a:tr>
              <a:tr h="370840">
                <a:tc gridSpan="2">
                  <a:txBody>
                    <a:bodyPr/>
                    <a:lstStyle/>
                    <a:p>
                      <a:pPr rtl="0" fontAlgn="t"/>
                      <a:r>
                        <a:rPr lang="en-US" sz="900" dirty="0">
                          <a:effectLst/>
                        </a:rPr>
                        <a:t>*Extracted from TLE_DATA using sgp4 Python Library</a:t>
                      </a:r>
                    </a:p>
                  </a:txBody>
                  <a:tcPr marL="0" marR="0" marT="15240" marB="15240"/>
                </a:tc>
                <a:tc hMerge="1">
                  <a:txBody>
                    <a:bodyPr/>
                    <a:lstStyle/>
                    <a:p>
                      <a:pPr rtl="0" fontAlgn="t"/>
                      <a:endParaRPr lang="en-US" dirty="0">
                        <a:effectLst/>
                      </a:endParaRPr>
                    </a:p>
                  </a:txBody>
                  <a:tcPr marL="22860" marR="22860" marT="15240" marB="15240"/>
                </a:tc>
                <a:tc>
                  <a:txBody>
                    <a:bodyPr/>
                    <a:lstStyle/>
                    <a:p>
                      <a:pPr rtl="0" fontAlgn="b"/>
                      <a:endParaRPr lang="en-US" dirty="0">
                        <a:effectLst/>
                      </a:endParaRPr>
                    </a:p>
                  </a:txBody>
                  <a:tcPr marL="22860" marR="22860" marT="15240" marB="15240" anchor="b"/>
                </a:tc>
                <a:extLst>
                  <a:ext uri="{0D108BD9-81ED-4DB2-BD59-A6C34878D82A}">
                    <a16:rowId xmlns:a16="http://schemas.microsoft.com/office/drawing/2014/main" val="759518740"/>
                  </a:ext>
                </a:extLst>
              </a:tr>
            </a:tbl>
          </a:graphicData>
        </a:graphic>
      </p:graphicFrame>
      <p:pic>
        <p:nvPicPr>
          <p:cNvPr id="7" name="Picture 6">
            <a:extLst>
              <a:ext uri="{FF2B5EF4-FFF2-40B4-BE49-F238E27FC236}">
                <a16:creationId xmlns:a16="http://schemas.microsoft.com/office/drawing/2014/main" id="{0C2E581B-34F3-DCD1-6F11-A695DF633A83}"/>
              </a:ext>
            </a:extLst>
          </p:cNvPr>
          <p:cNvPicPr>
            <a:picLocks noChangeAspect="1"/>
          </p:cNvPicPr>
          <p:nvPr/>
        </p:nvPicPr>
        <p:blipFill>
          <a:blip r:embed="rId2"/>
          <a:srcRect/>
          <a:stretch/>
        </p:blipFill>
        <p:spPr>
          <a:xfrm>
            <a:off x="10791965" y="613342"/>
            <a:ext cx="1030313" cy="1030313"/>
          </a:xfrm>
          <a:prstGeom prst="rect">
            <a:avLst/>
          </a:prstGeom>
        </p:spPr>
      </p:pic>
      <p:sp>
        <p:nvSpPr>
          <p:cNvPr id="2" name="TextBox 1">
            <a:extLst>
              <a:ext uri="{FF2B5EF4-FFF2-40B4-BE49-F238E27FC236}">
                <a16:creationId xmlns:a16="http://schemas.microsoft.com/office/drawing/2014/main" id="{843679AD-9CD0-C49B-BE33-482B8D90B4E7}"/>
              </a:ext>
            </a:extLst>
          </p:cNvPr>
          <p:cNvSpPr txBox="1"/>
          <p:nvPr/>
        </p:nvSpPr>
        <p:spPr>
          <a:xfrm>
            <a:off x="1335753" y="404301"/>
            <a:ext cx="4447587" cy="369332"/>
          </a:xfrm>
          <a:prstGeom prst="rect">
            <a:avLst/>
          </a:prstGeom>
          <a:noFill/>
        </p:spPr>
        <p:txBody>
          <a:bodyPr wrap="square" rtlCol="0">
            <a:spAutoFit/>
          </a:bodyPr>
          <a:lstStyle/>
          <a:p>
            <a:pPr marL="0" indent="0">
              <a:lnSpc>
                <a:spcPct val="100000"/>
              </a:lnSpc>
              <a:spcBef>
                <a:spcPts val="1200"/>
              </a:spcBef>
              <a:buNone/>
            </a:pPr>
            <a:r>
              <a:rPr lang="en-US" sz="1800" dirty="0"/>
              <a:t>Data Dictionary</a:t>
            </a:r>
          </a:p>
        </p:txBody>
      </p:sp>
    </p:spTree>
    <p:extLst>
      <p:ext uri="{BB962C8B-B14F-4D97-AF65-F5344CB8AC3E}">
        <p14:creationId xmlns:p14="http://schemas.microsoft.com/office/powerpoint/2010/main" val="9422263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19101-847D-068A-A53C-60AA6F738AEC}"/>
              </a:ext>
            </a:extLst>
          </p:cNvPr>
          <p:cNvSpPr>
            <a:spLocks noGrp="1"/>
          </p:cNvSpPr>
          <p:nvPr>
            <p:ph type="title"/>
          </p:nvPr>
        </p:nvSpPr>
        <p:spPr>
          <a:xfrm>
            <a:off x="1143000" y="383640"/>
            <a:ext cx="9905999" cy="1030313"/>
          </a:xfrm>
        </p:spPr>
        <p:txBody>
          <a:bodyPr/>
          <a:lstStyle/>
          <a:p>
            <a:r>
              <a:rPr lang="en-US" b="1" dirty="0"/>
              <a:t>References</a:t>
            </a:r>
          </a:p>
        </p:txBody>
      </p:sp>
      <p:sp>
        <p:nvSpPr>
          <p:cNvPr id="3" name="Content Placeholder 2">
            <a:extLst>
              <a:ext uri="{FF2B5EF4-FFF2-40B4-BE49-F238E27FC236}">
                <a16:creationId xmlns:a16="http://schemas.microsoft.com/office/drawing/2014/main" id="{CB101B98-D4A8-B79B-9769-B0FAB55CB4FC}"/>
              </a:ext>
            </a:extLst>
          </p:cNvPr>
          <p:cNvSpPr>
            <a:spLocks noGrp="1"/>
          </p:cNvSpPr>
          <p:nvPr>
            <p:ph idx="1"/>
          </p:nvPr>
        </p:nvSpPr>
        <p:spPr>
          <a:xfrm>
            <a:off x="1024195" y="1413952"/>
            <a:ext cx="9905999" cy="4477889"/>
          </a:xfrm>
        </p:spPr>
        <p:txBody>
          <a:bodyPr>
            <a:normAutofit fontScale="55000" lnSpcReduction="20000"/>
          </a:bodyPr>
          <a:lstStyle/>
          <a:p>
            <a:pPr algn="l"/>
            <a:r>
              <a:rPr lang="en-US" dirty="0"/>
              <a:t>Lal, B., Balakrishnan, A., Caldwell, B.M., </a:t>
            </a:r>
            <a:r>
              <a:rPr lang="en-US" dirty="0" err="1"/>
              <a:t>Buenconsejo</a:t>
            </a:r>
            <a:r>
              <a:rPr lang="en-US" dirty="0"/>
              <a:t>, R.S. and </a:t>
            </a:r>
            <a:r>
              <a:rPr lang="en-US" dirty="0" err="1"/>
              <a:t>Carioscia</a:t>
            </a:r>
            <a:r>
              <a:rPr lang="en-US" dirty="0"/>
              <a:t>, S.A. (2018). Global Trends in Space Situational Awareness (SSA) and Space Traffic Management (STM). [online] Dtic.mil. Available at: </a:t>
            </a:r>
            <a:r>
              <a:rPr lang="en-US" dirty="0">
                <a:hlinkClick r:id="rId2">
                  <a:extLst>
                    <a:ext uri="{A12FA001-AC4F-418D-AE19-62706E023703}">
                      <ahyp:hlinkClr xmlns:ahyp="http://schemas.microsoft.com/office/drawing/2018/hyperlinkcolor" val="tx"/>
                    </a:ext>
                  </a:extLst>
                </a:hlinkClick>
              </a:rPr>
              <a:t>https://apps.dtic.mil/sti/html/trecms/AD1123106/</a:t>
            </a:r>
            <a:r>
              <a:rPr lang="en-US" dirty="0"/>
              <a:t> [Accessed 8 Sep. 2025].</a:t>
            </a:r>
          </a:p>
          <a:p>
            <a:pPr algn="l"/>
            <a:r>
              <a:rPr lang="en-US" dirty="0" err="1"/>
              <a:t>Oltrogge</a:t>
            </a:r>
            <a:r>
              <a:rPr lang="en-US" dirty="0"/>
              <a:t>, D. and Alfano, S. (2024). Innovative launch collision avoidance (LCOLA) tool prioritizing accuracy, launch access and efficiency. Journal of Space Safety Engineering, 11(2), pp.243–251. </a:t>
            </a:r>
            <a:r>
              <a:rPr lang="en-US" dirty="0" err="1"/>
              <a:t>doi:</a:t>
            </a:r>
            <a:r>
              <a:rPr lang="en-US" dirty="0" err="1">
                <a:hlinkClick r:id="rId3">
                  <a:extLst>
                    <a:ext uri="{A12FA001-AC4F-418D-AE19-62706E023703}">
                      <ahyp:hlinkClr xmlns:ahyp="http://schemas.microsoft.com/office/drawing/2018/hyperlinkcolor" val="tx"/>
                    </a:ext>
                  </a:extLst>
                </a:hlinkClick>
              </a:rPr>
              <a:t>https</a:t>
            </a:r>
            <a:r>
              <a:rPr lang="en-US" dirty="0">
                <a:hlinkClick r:id="rId3">
                  <a:extLst>
                    <a:ext uri="{A12FA001-AC4F-418D-AE19-62706E023703}">
                      <ahyp:hlinkClr xmlns:ahyp="http://schemas.microsoft.com/office/drawing/2018/hyperlinkcolor" val="tx"/>
                    </a:ext>
                  </a:extLst>
                </a:hlinkClick>
              </a:rPr>
              <a:t>://doi.org/10.1016/j.jsse.2024.04.011</a:t>
            </a:r>
            <a:r>
              <a:rPr lang="en-US" dirty="0"/>
              <a:t>.</a:t>
            </a:r>
          </a:p>
          <a:p>
            <a:pPr algn="l"/>
            <a:r>
              <a:rPr lang="en-US" dirty="0" err="1"/>
              <a:t>Oltrogge</a:t>
            </a:r>
            <a:r>
              <a:rPr lang="en-US" dirty="0"/>
              <a:t>, D.L. and Alfano, S. (2019). The technical challenges of better Space Situational Awareness and Space Traffic Management. Journal of Space Safety Engineering, 6(2), pp.72–79. </a:t>
            </a:r>
            <a:r>
              <a:rPr lang="en-US" dirty="0" err="1"/>
              <a:t>doi:</a:t>
            </a:r>
            <a:r>
              <a:rPr lang="en-US" dirty="0" err="1">
                <a:hlinkClick r:id="rId4">
                  <a:extLst>
                    <a:ext uri="{A12FA001-AC4F-418D-AE19-62706E023703}">
                      <ahyp:hlinkClr xmlns:ahyp="http://schemas.microsoft.com/office/drawing/2018/hyperlinkcolor" val="tx"/>
                    </a:ext>
                  </a:extLst>
                </a:hlinkClick>
              </a:rPr>
              <a:t>https</a:t>
            </a:r>
            <a:r>
              <a:rPr lang="en-US" dirty="0">
                <a:hlinkClick r:id="rId4">
                  <a:extLst>
                    <a:ext uri="{A12FA001-AC4F-418D-AE19-62706E023703}">
                      <ahyp:hlinkClr xmlns:ahyp="http://schemas.microsoft.com/office/drawing/2018/hyperlinkcolor" val="tx"/>
                    </a:ext>
                  </a:extLst>
                </a:hlinkClick>
              </a:rPr>
              <a:t>://doi.org/10.1016/j.jsse.2019.05.004</a:t>
            </a:r>
            <a:r>
              <a:rPr lang="en-US" dirty="0"/>
              <a:t>.</a:t>
            </a:r>
          </a:p>
          <a:p>
            <a:pPr algn="l"/>
            <a:r>
              <a:rPr lang="en-US" dirty="0"/>
              <a:t>Airbus Ventures (2019). Z-SPACE: </a:t>
            </a:r>
            <a:r>
              <a:rPr lang="en-US" dirty="0" err="1"/>
              <a:t>LeoLabs</a:t>
            </a:r>
            <a:r>
              <a:rPr lang="en-US" dirty="0"/>
              <a:t> sets its sights on space situational awareness and space debris. [online] Medium. Available at: </a:t>
            </a:r>
            <a:r>
              <a:rPr lang="en-US" dirty="0">
                <a:hlinkClick r:id="rId5">
                  <a:extLst>
                    <a:ext uri="{A12FA001-AC4F-418D-AE19-62706E023703}">
                      <ahyp:hlinkClr xmlns:ahyp="http://schemas.microsoft.com/office/drawing/2018/hyperlinkcolor" val="tx"/>
                    </a:ext>
                  </a:extLst>
                </a:hlinkClick>
              </a:rPr>
              <a:t>https://medium.com/@airbus_ventures/z-space-leolabs-sets-its-sights-on-space-situational-awareness-and-space-debris-83004efb7d79</a:t>
            </a:r>
            <a:r>
              <a:rPr lang="en-US" dirty="0"/>
              <a:t> [Accessed 8 Sep. 2025].</a:t>
            </a:r>
          </a:p>
          <a:p>
            <a:pPr algn="l"/>
            <a:r>
              <a:rPr lang="en-US" dirty="0"/>
              <a:t>Lab, M.M. (2020). Space Situational Awareness: Key issues in an evolving landscape |Statement of Dr. Danielle Wood. [online] Medium. Available at: </a:t>
            </a:r>
            <a:r>
              <a:rPr lang="en-US" dirty="0">
                <a:hlinkClick r:id="rId6">
                  <a:extLst>
                    <a:ext uri="{A12FA001-AC4F-418D-AE19-62706E023703}">
                      <ahyp:hlinkClr xmlns:ahyp="http://schemas.microsoft.com/office/drawing/2018/hyperlinkcolor" val="tx"/>
                    </a:ext>
                  </a:extLst>
                </a:hlinkClick>
              </a:rPr>
              <a:t>https://medium.com/mit-</a:t>
            </a:r>
            <a:r>
              <a:rPr lang="en-US" dirty="0"/>
              <a:t> media-lab/space-situational-awareness-key-issues-in-an-evolving-landscape-statement-of-dr-danielle-wood-9085d09d4b13 [Accessed 8 Sep. 2025].</a:t>
            </a:r>
          </a:p>
          <a:p>
            <a:pPr algn="l"/>
            <a:r>
              <a:rPr lang="en-US" dirty="0"/>
              <a:t>BIS Research (2022). Key Technologies Enabling Enhanced Space </a:t>
            </a:r>
            <a:r>
              <a:rPr lang="en-US" dirty="0" err="1"/>
              <a:t>SituationalAwareness</a:t>
            </a:r>
            <a:r>
              <a:rPr lang="en-US" dirty="0"/>
              <a:t> Sensors. [online] Medium. Available at: </a:t>
            </a:r>
            <a:r>
              <a:rPr lang="en-US" dirty="0">
                <a:hlinkClick r:id="rId7">
                  <a:extLst>
                    <a:ext uri="{A12FA001-AC4F-418D-AE19-62706E023703}">
                      <ahyp:hlinkClr xmlns:ahyp="http://schemas.microsoft.com/office/drawing/2018/hyperlinkcolor" val="tx"/>
                    </a:ext>
                  </a:extLst>
                </a:hlinkClick>
              </a:rPr>
              <a:t>https://bisresearchreports.medium.com/key-technologies-enabling-enhanced-space-situational-awareness-sensors-983be0f25db4</a:t>
            </a:r>
            <a:r>
              <a:rPr lang="en-US" dirty="0"/>
              <a:t> [Accessed 8 Sep. 2025].</a:t>
            </a:r>
            <a:endParaRPr lang="en-US" dirty="0">
              <a:hlinkClick r:id="rId8">
                <a:extLst>
                  <a:ext uri="{A12FA001-AC4F-418D-AE19-62706E023703}">
                    <ahyp:hlinkClr xmlns:ahyp="http://schemas.microsoft.com/office/drawing/2018/hyperlinkcolor" val="tx"/>
                  </a:ext>
                </a:extLst>
              </a:hlinkClick>
            </a:endParaRPr>
          </a:p>
          <a:p>
            <a:r>
              <a:rPr lang="en-US" dirty="0">
                <a:hlinkClick r:id="rId8">
                  <a:extLst>
                    <a:ext uri="{A12FA001-AC4F-418D-AE19-62706E023703}">
                      <ahyp:hlinkClr xmlns:ahyp="http://schemas.microsoft.com/office/drawing/2018/hyperlinkcolor" val="tx"/>
                    </a:ext>
                  </a:extLst>
                </a:hlinkClick>
              </a:rPr>
              <a:t>Treaty on Principles Governing the Activities of States in the Exploration and Use of Outer Space, including the Moon and Other Celestial Bodies Dataset</a:t>
            </a:r>
            <a:endParaRPr lang="en-US" dirty="0"/>
          </a:p>
          <a:p>
            <a:endParaRPr lang="en-US" dirty="0"/>
          </a:p>
        </p:txBody>
      </p:sp>
      <p:pic>
        <p:nvPicPr>
          <p:cNvPr id="4" name="Picture 3">
            <a:extLst>
              <a:ext uri="{FF2B5EF4-FFF2-40B4-BE49-F238E27FC236}">
                <a16:creationId xmlns:a16="http://schemas.microsoft.com/office/drawing/2014/main" id="{4642305A-C100-93E4-AD1F-00FDF0B1D8BF}"/>
              </a:ext>
            </a:extLst>
          </p:cNvPr>
          <p:cNvPicPr>
            <a:picLocks noChangeAspect="1"/>
          </p:cNvPicPr>
          <p:nvPr/>
        </p:nvPicPr>
        <p:blipFill>
          <a:blip r:embed="rId9"/>
          <a:srcRect/>
          <a:stretch/>
        </p:blipFill>
        <p:spPr>
          <a:xfrm>
            <a:off x="10603694" y="725208"/>
            <a:ext cx="1030313" cy="1030313"/>
          </a:xfrm>
          <a:prstGeom prst="rect">
            <a:avLst/>
          </a:prstGeom>
        </p:spPr>
      </p:pic>
    </p:spTree>
    <p:extLst>
      <p:ext uri="{BB962C8B-B14F-4D97-AF65-F5344CB8AC3E}">
        <p14:creationId xmlns:p14="http://schemas.microsoft.com/office/powerpoint/2010/main" val="4115031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9ACF7-325A-0ADA-AF91-6FBA8456C6ED}"/>
              </a:ext>
            </a:extLst>
          </p:cNvPr>
          <p:cNvSpPr>
            <a:spLocks noGrp="1"/>
          </p:cNvSpPr>
          <p:nvPr>
            <p:ph type="title"/>
          </p:nvPr>
        </p:nvSpPr>
        <p:spPr/>
        <p:txBody>
          <a:bodyPr/>
          <a:lstStyle/>
          <a:p>
            <a:r>
              <a:rPr lang="en-US" b="1" dirty="0"/>
              <a:t>Agenda</a:t>
            </a:r>
          </a:p>
        </p:txBody>
      </p:sp>
      <p:sp>
        <p:nvSpPr>
          <p:cNvPr id="3" name="Content Placeholder 2">
            <a:extLst>
              <a:ext uri="{FF2B5EF4-FFF2-40B4-BE49-F238E27FC236}">
                <a16:creationId xmlns:a16="http://schemas.microsoft.com/office/drawing/2014/main" id="{B202F8A1-8AE2-F59D-9EE0-1470BC84B954}"/>
              </a:ext>
            </a:extLst>
          </p:cNvPr>
          <p:cNvSpPr>
            <a:spLocks noGrp="1"/>
          </p:cNvSpPr>
          <p:nvPr>
            <p:ph idx="1"/>
          </p:nvPr>
        </p:nvSpPr>
        <p:spPr>
          <a:xfrm>
            <a:off x="1141412" y="1872959"/>
            <a:ext cx="10155237" cy="4070641"/>
          </a:xfrm>
        </p:spPr>
        <p:txBody>
          <a:bodyPr>
            <a:normAutofit/>
          </a:bodyPr>
          <a:lstStyle/>
          <a:p>
            <a:r>
              <a:rPr lang="en-US" dirty="0"/>
              <a:t>Problem Statement / Target Users</a:t>
            </a:r>
          </a:p>
          <a:p>
            <a:r>
              <a:rPr lang="en-US" dirty="0"/>
              <a:t>Solution</a:t>
            </a:r>
            <a:endParaRPr lang="en-US" i="1" dirty="0"/>
          </a:p>
          <a:p>
            <a:r>
              <a:rPr lang="en-US" dirty="0"/>
              <a:t>SaaS User Interface/ Anomaly Detection Engine PoC Demo</a:t>
            </a:r>
          </a:p>
          <a:p>
            <a:r>
              <a:rPr lang="en-US" dirty="0"/>
              <a:t>Our Model’s Approach/ Evaluation Metrics</a:t>
            </a:r>
          </a:p>
          <a:p>
            <a:r>
              <a:rPr lang="en-US" dirty="0"/>
              <a:t>Use Cases/ Impact</a:t>
            </a:r>
            <a:endParaRPr lang="en-US" i="1" dirty="0"/>
          </a:p>
          <a:p>
            <a:r>
              <a:rPr lang="en-US" dirty="0"/>
              <a:t>Considerations/ Conclusion</a:t>
            </a:r>
          </a:p>
        </p:txBody>
      </p:sp>
      <p:pic>
        <p:nvPicPr>
          <p:cNvPr id="4" name="Picture 3">
            <a:extLst>
              <a:ext uri="{FF2B5EF4-FFF2-40B4-BE49-F238E27FC236}">
                <a16:creationId xmlns:a16="http://schemas.microsoft.com/office/drawing/2014/main" id="{B0DE1F47-F7E5-4498-459C-869E366E17E0}"/>
              </a:ext>
            </a:extLst>
          </p:cNvPr>
          <p:cNvPicPr>
            <a:picLocks noChangeAspect="1"/>
          </p:cNvPicPr>
          <p:nvPr/>
        </p:nvPicPr>
        <p:blipFill>
          <a:blip r:embed="rId2"/>
          <a:srcRect/>
          <a:stretch/>
        </p:blipFill>
        <p:spPr>
          <a:xfrm>
            <a:off x="10799064" y="111506"/>
            <a:ext cx="1010157" cy="1010157"/>
          </a:xfrm>
          <a:prstGeom prst="rect">
            <a:avLst/>
          </a:prstGeom>
        </p:spPr>
      </p:pic>
    </p:spTree>
    <p:extLst>
      <p:ext uri="{BB962C8B-B14F-4D97-AF65-F5344CB8AC3E}">
        <p14:creationId xmlns:p14="http://schemas.microsoft.com/office/powerpoint/2010/main" val="3714860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map of the world&#10;&#10;AI-generated content may be incorrect.">
            <a:extLst>
              <a:ext uri="{FF2B5EF4-FFF2-40B4-BE49-F238E27FC236}">
                <a16:creationId xmlns:a16="http://schemas.microsoft.com/office/drawing/2014/main" id="{971F405B-3D3D-C6BA-DC7F-F5EA954A8906}"/>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05602D8-56D2-6887-C23C-7FB7E8AA1289}"/>
              </a:ext>
            </a:extLst>
          </p:cNvPr>
          <p:cNvSpPr>
            <a:spLocks noGrp="1"/>
          </p:cNvSpPr>
          <p:nvPr>
            <p:ph type="title"/>
          </p:nvPr>
        </p:nvSpPr>
        <p:spPr>
          <a:xfrm>
            <a:off x="1141413" y="355508"/>
            <a:ext cx="9905998" cy="1478570"/>
          </a:xfrm>
        </p:spPr>
        <p:txBody>
          <a:bodyPr/>
          <a:lstStyle/>
          <a:p>
            <a:r>
              <a:rPr lang="en-US" b="1" dirty="0">
                <a:solidFill>
                  <a:schemeClr val="bg1"/>
                </a:solidFill>
              </a:rPr>
              <a:t>The problem</a:t>
            </a:r>
          </a:p>
        </p:txBody>
      </p:sp>
      <p:sp>
        <p:nvSpPr>
          <p:cNvPr id="3" name="Content Placeholder 2">
            <a:extLst>
              <a:ext uri="{FF2B5EF4-FFF2-40B4-BE49-F238E27FC236}">
                <a16:creationId xmlns:a16="http://schemas.microsoft.com/office/drawing/2014/main" id="{898F1151-D965-1D92-9F94-47AED946D4C0}"/>
              </a:ext>
            </a:extLst>
          </p:cNvPr>
          <p:cNvSpPr>
            <a:spLocks noGrp="1"/>
          </p:cNvSpPr>
          <p:nvPr>
            <p:ph idx="1"/>
          </p:nvPr>
        </p:nvSpPr>
        <p:spPr>
          <a:xfrm>
            <a:off x="901089" y="1544368"/>
            <a:ext cx="10386646" cy="4774952"/>
          </a:xfrm>
        </p:spPr>
        <p:txBody>
          <a:bodyPr>
            <a:noAutofit/>
          </a:bodyPr>
          <a:lstStyle/>
          <a:p>
            <a:pPr>
              <a:lnSpc>
                <a:spcPct val="110000"/>
              </a:lnSpc>
              <a:spcBef>
                <a:spcPts val="1800"/>
              </a:spcBef>
            </a:pPr>
            <a:r>
              <a:rPr lang="en-US" sz="2800" b="1" dirty="0">
                <a:solidFill>
                  <a:schemeClr val="bg1"/>
                </a:solidFill>
              </a:rPr>
              <a:t>Crowded Orbits</a:t>
            </a:r>
            <a:r>
              <a:rPr lang="en-US" sz="2800" dirty="0">
                <a:solidFill>
                  <a:schemeClr val="bg1"/>
                </a:solidFill>
              </a:rPr>
              <a:t>: </a:t>
            </a:r>
          </a:p>
          <a:p>
            <a:pPr lvl="1">
              <a:lnSpc>
                <a:spcPct val="110000"/>
              </a:lnSpc>
              <a:spcBef>
                <a:spcPts val="1800"/>
              </a:spcBef>
            </a:pPr>
            <a:r>
              <a:rPr lang="en-US" dirty="0">
                <a:solidFill>
                  <a:schemeClr val="bg1"/>
                </a:solidFill>
              </a:rPr>
              <a:t>As satellite launches accelerate, 23,000+ trackable space objects and 500,000+ smaller space debris threaten collisions with satellites </a:t>
            </a:r>
          </a:p>
          <a:p>
            <a:pPr>
              <a:lnSpc>
                <a:spcPct val="110000"/>
              </a:lnSpc>
              <a:spcBef>
                <a:spcPts val="1800"/>
              </a:spcBef>
            </a:pPr>
            <a:r>
              <a:rPr lang="en-US" sz="2800" b="1" dirty="0">
                <a:solidFill>
                  <a:schemeClr val="bg1"/>
                </a:solidFill>
              </a:rPr>
              <a:t>No Global Framework</a:t>
            </a:r>
            <a:r>
              <a:rPr lang="en-US" sz="2800" dirty="0">
                <a:solidFill>
                  <a:schemeClr val="bg1"/>
                </a:solidFill>
              </a:rPr>
              <a:t>:</a:t>
            </a:r>
          </a:p>
          <a:p>
            <a:pPr lvl="1">
              <a:lnSpc>
                <a:spcPct val="110000"/>
              </a:lnSpc>
              <a:spcBef>
                <a:spcPts val="1800"/>
              </a:spcBef>
            </a:pPr>
            <a:r>
              <a:rPr lang="en-US" dirty="0">
                <a:solidFill>
                  <a:schemeClr val="bg1"/>
                </a:solidFill>
              </a:rPr>
              <a:t>Nations with </a:t>
            </a:r>
            <a:r>
              <a:rPr lang="en-US" b="1" dirty="0">
                <a:solidFill>
                  <a:schemeClr val="bg1"/>
                </a:solidFill>
              </a:rPr>
              <a:t>partial SSA </a:t>
            </a:r>
            <a:r>
              <a:rPr lang="en-US" dirty="0">
                <a:solidFill>
                  <a:schemeClr val="bg1"/>
                </a:solidFill>
              </a:rPr>
              <a:t>or </a:t>
            </a:r>
            <a:r>
              <a:rPr lang="en-US" b="1" dirty="0">
                <a:solidFill>
                  <a:schemeClr val="bg1"/>
                </a:solidFill>
              </a:rPr>
              <a:t>unknown SSA capabilities </a:t>
            </a:r>
            <a:r>
              <a:rPr lang="en-US" dirty="0">
                <a:solidFill>
                  <a:schemeClr val="bg1"/>
                </a:solidFill>
              </a:rPr>
              <a:t>need independent, yet interoperable systems; without cooperation, collisions and mistrust will escalate</a:t>
            </a:r>
          </a:p>
          <a:p>
            <a:pPr>
              <a:lnSpc>
                <a:spcPct val="110000"/>
              </a:lnSpc>
              <a:spcBef>
                <a:spcPts val="1800"/>
              </a:spcBef>
            </a:pPr>
            <a:r>
              <a:rPr lang="en-US" sz="2800" b="1" dirty="0">
                <a:solidFill>
                  <a:schemeClr val="bg1"/>
                </a:solidFill>
              </a:rPr>
              <a:t>Unreliable Tracking</a:t>
            </a:r>
            <a:r>
              <a:rPr lang="en-US" sz="2800" dirty="0">
                <a:solidFill>
                  <a:schemeClr val="bg1"/>
                </a:solidFill>
              </a:rPr>
              <a:t>:</a:t>
            </a:r>
          </a:p>
          <a:p>
            <a:pPr lvl="1">
              <a:lnSpc>
                <a:spcPct val="110000"/>
              </a:lnSpc>
              <a:spcBef>
                <a:spcPts val="1800"/>
              </a:spcBef>
            </a:pPr>
            <a:r>
              <a:rPr lang="en-US" dirty="0">
                <a:solidFill>
                  <a:schemeClr val="bg1"/>
                </a:solidFill>
              </a:rPr>
              <a:t>These target nations rely on systems that give errors, no real collision warnings, and incomplete coverage, leaving them without reliable warnings</a:t>
            </a:r>
            <a:endParaRPr lang="en-US" sz="2400" dirty="0">
              <a:solidFill>
                <a:schemeClr val="bg1"/>
              </a:solidFill>
            </a:endParaRPr>
          </a:p>
        </p:txBody>
      </p:sp>
      <p:pic>
        <p:nvPicPr>
          <p:cNvPr id="4" name="Picture 3">
            <a:extLst>
              <a:ext uri="{FF2B5EF4-FFF2-40B4-BE49-F238E27FC236}">
                <a16:creationId xmlns:a16="http://schemas.microsoft.com/office/drawing/2014/main" id="{AE867EB5-8E6B-A9F2-CDBA-A3F8D3873DA1}"/>
              </a:ext>
            </a:extLst>
          </p:cNvPr>
          <p:cNvPicPr>
            <a:picLocks noChangeAspect="1"/>
          </p:cNvPicPr>
          <p:nvPr/>
        </p:nvPicPr>
        <p:blipFill>
          <a:blip r:embed="rId3"/>
          <a:srcRect/>
          <a:stretch/>
        </p:blipFill>
        <p:spPr>
          <a:xfrm>
            <a:off x="10799064" y="111506"/>
            <a:ext cx="1010157" cy="1010157"/>
          </a:xfrm>
          <a:prstGeom prst="rect">
            <a:avLst/>
          </a:prstGeom>
        </p:spPr>
      </p:pic>
    </p:spTree>
    <p:extLst>
      <p:ext uri="{BB962C8B-B14F-4D97-AF65-F5344CB8AC3E}">
        <p14:creationId xmlns:p14="http://schemas.microsoft.com/office/powerpoint/2010/main" val="3313684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tx1">
            <a:alpha val="30000"/>
          </a:schemeClr>
        </a:solidFill>
        <a:effectLst/>
      </p:bgPr>
    </p:bg>
    <p:spTree>
      <p:nvGrpSpPr>
        <p:cNvPr id="1" name=""/>
        <p:cNvGrpSpPr/>
        <p:nvPr/>
      </p:nvGrpSpPr>
      <p:grpSpPr>
        <a:xfrm>
          <a:off x="0" y="0"/>
          <a:ext cx="0" cy="0"/>
          <a:chOff x="0" y="0"/>
          <a:chExt cx="0" cy="0"/>
        </a:xfrm>
      </p:grpSpPr>
      <p:pic>
        <p:nvPicPr>
          <p:cNvPr id="4" name="Content Placeholder 5" descr="A global map of SSA capabilities color-coded by country">
            <a:extLst>
              <a:ext uri="{FF2B5EF4-FFF2-40B4-BE49-F238E27FC236}">
                <a16:creationId xmlns:a16="http://schemas.microsoft.com/office/drawing/2014/main" id="{6D945FF5-6047-A367-15D7-7AFB8FC018B3}"/>
              </a:ext>
            </a:extLst>
          </p:cNvPr>
          <p:cNvPicPr>
            <a:picLocks noGrp="1" noChangeAspect="1"/>
          </p:cNvPicPr>
          <p:nvPr>
            <p:ph idx="1"/>
          </p:nvPr>
        </p:nvPicPr>
        <p:blipFill>
          <a:blip r:embed="rId2"/>
          <a:stretch>
            <a:fillRect/>
          </a:stretch>
        </p:blipFill>
        <p:spPr>
          <a:xfrm>
            <a:off x="691320" y="0"/>
            <a:ext cx="10594828" cy="6858000"/>
          </a:xfrm>
        </p:spPr>
      </p:pic>
      <p:pic>
        <p:nvPicPr>
          <p:cNvPr id="5" name="Picture 4">
            <a:extLst>
              <a:ext uri="{FF2B5EF4-FFF2-40B4-BE49-F238E27FC236}">
                <a16:creationId xmlns:a16="http://schemas.microsoft.com/office/drawing/2014/main" id="{B11F7A4B-1B98-C872-ECB8-C95E9EF8E0CA}"/>
              </a:ext>
            </a:extLst>
          </p:cNvPr>
          <p:cNvPicPr>
            <a:picLocks noChangeAspect="1"/>
          </p:cNvPicPr>
          <p:nvPr/>
        </p:nvPicPr>
        <p:blipFill>
          <a:blip r:embed="rId3"/>
          <a:srcRect/>
          <a:stretch/>
        </p:blipFill>
        <p:spPr>
          <a:xfrm>
            <a:off x="11219688" y="-53086"/>
            <a:ext cx="1010157" cy="1010157"/>
          </a:xfrm>
          <a:prstGeom prst="rect">
            <a:avLst/>
          </a:prstGeom>
        </p:spPr>
      </p:pic>
    </p:spTree>
    <p:extLst>
      <p:ext uri="{BB962C8B-B14F-4D97-AF65-F5344CB8AC3E}">
        <p14:creationId xmlns:p14="http://schemas.microsoft.com/office/powerpoint/2010/main" val="290702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to 7" hidden="1">
            <a:extLst>
              <a:ext uri="{FF2B5EF4-FFF2-40B4-BE49-F238E27FC236}">
                <a16:creationId xmlns:a16="http://schemas.microsoft.com/office/drawing/2014/main" id="{2F96867D-54B3-D804-2DAD-824F83B71601}"/>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Diapositiva de think-cell" r:id="rId3" imgW="317" imgH="318" progId="TCLayout.ActiveDocument.1">
                  <p:embed/>
                </p:oleObj>
              </mc:Choice>
              <mc:Fallback>
                <p:oleObj name="Diapositiva de think-cell" r:id="rId3" imgW="317" imgH="318" progId="TCLayout.ActiveDocument.1">
                  <p:embed/>
                  <p:pic>
                    <p:nvPicPr>
                      <p:cNvPr id="8" name="Objeto 7" hidden="1">
                        <a:extLst>
                          <a:ext uri="{FF2B5EF4-FFF2-40B4-BE49-F238E27FC236}">
                            <a16:creationId xmlns:a16="http://schemas.microsoft.com/office/drawing/2014/main" id="{2F96867D-54B3-D804-2DAD-824F83B71601}"/>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Título 2">
            <a:extLst>
              <a:ext uri="{FF2B5EF4-FFF2-40B4-BE49-F238E27FC236}">
                <a16:creationId xmlns:a16="http://schemas.microsoft.com/office/drawing/2014/main" id="{D5C52F16-B90E-D984-5F64-F233CA84A30D}"/>
              </a:ext>
            </a:extLst>
          </p:cNvPr>
          <p:cNvSpPr>
            <a:spLocks noGrp="1"/>
          </p:cNvSpPr>
          <p:nvPr>
            <p:ph type="title"/>
          </p:nvPr>
        </p:nvSpPr>
        <p:spPr>
          <a:xfrm>
            <a:off x="666319" y="381390"/>
            <a:ext cx="11091421" cy="485775"/>
          </a:xfrm>
        </p:spPr>
        <p:txBody>
          <a:bodyPr vert="horz">
            <a:noAutofit/>
          </a:bodyPr>
          <a:lstStyle/>
          <a:p>
            <a:r>
              <a:rPr lang="en-US" sz="3600" b="1" dirty="0">
                <a:latin typeface="Tw Cen MT" panose="020B0602020104020603" pitchFamily="34" charset="0"/>
              </a:rPr>
              <a:t>Solution Vision: </a:t>
            </a:r>
            <a:r>
              <a:rPr kumimoji="0" lang="es-AR" sz="3600" i="0" u="none" strike="noStrike" kern="1200" cap="none" spc="0" normalizeH="0" baseline="0" noProof="0" dirty="0">
                <a:ln>
                  <a:noFill/>
                </a:ln>
                <a:solidFill>
                  <a:schemeClr val="tx1">
                    <a:lumMod val="75000"/>
                    <a:lumOff val="25000"/>
                  </a:schemeClr>
                </a:solidFill>
                <a:effectLst/>
                <a:uLnTx/>
                <a:uFillTx/>
                <a:latin typeface="Tw Cen MT" panose="020B0602020104020603" pitchFamily="34" charset="0"/>
                <a:ea typeface="+mn-ea"/>
                <a:cs typeface="+mn-cs"/>
              </a:rPr>
              <a:t>Global SaaS Platform</a:t>
            </a:r>
            <a:br>
              <a:rPr lang="es-AR" sz="3600" dirty="0">
                <a:solidFill>
                  <a:schemeClr val="tx1"/>
                </a:solidFill>
                <a:latin typeface="Tw Cen MT" panose="020B0602020104020603" pitchFamily="34" charset="0"/>
              </a:rPr>
            </a:br>
            <a:endParaRPr lang="en-US" sz="3600" dirty="0">
              <a:latin typeface="Tw Cen MT" panose="020B0602020104020603" pitchFamily="34" charset="0"/>
            </a:endParaRPr>
          </a:p>
        </p:txBody>
      </p:sp>
      <p:grpSp>
        <p:nvGrpSpPr>
          <p:cNvPr id="7" name="Group 185697">
            <a:extLst>
              <a:ext uri="{FF2B5EF4-FFF2-40B4-BE49-F238E27FC236}">
                <a16:creationId xmlns:a16="http://schemas.microsoft.com/office/drawing/2014/main" id="{C20DF8B4-1B1A-6A19-0997-7CB8CCC78521}"/>
              </a:ext>
            </a:extLst>
          </p:cNvPr>
          <p:cNvGrpSpPr/>
          <p:nvPr/>
        </p:nvGrpSpPr>
        <p:grpSpPr>
          <a:xfrm>
            <a:off x="371476" y="1578163"/>
            <a:ext cx="3919230" cy="3779965"/>
            <a:chOff x="5781676" y="4494214"/>
            <a:chExt cx="865188" cy="750888"/>
          </a:xfrm>
        </p:grpSpPr>
        <p:sp>
          <p:nvSpPr>
            <p:cNvPr id="9" name="Freeform 1055">
              <a:extLst>
                <a:ext uri="{FF2B5EF4-FFF2-40B4-BE49-F238E27FC236}">
                  <a16:creationId xmlns:a16="http://schemas.microsoft.com/office/drawing/2014/main" id="{896286E3-1C80-93DD-C195-E8BF951180BE}"/>
                </a:ext>
              </a:extLst>
            </p:cNvPr>
            <p:cNvSpPr>
              <a:spLocks noEditPoints="1"/>
            </p:cNvSpPr>
            <p:nvPr/>
          </p:nvSpPr>
          <p:spPr bwMode="auto">
            <a:xfrm>
              <a:off x="5781676" y="4494214"/>
              <a:ext cx="668338" cy="750888"/>
            </a:xfrm>
            <a:custGeom>
              <a:avLst/>
              <a:gdLst>
                <a:gd name="T0" fmla="*/ 41 w 421"/>
                <a:gd name="T1" fmla="*/ 473 h 473"/>
                <a:gd name="T2" fmla="*/ 41 w 421"/>
                <a:gd name="T3" fmla="*/ 473 h 473"/>
                <a:gd name="T4" fmla="*/ 230 w 421"/>
                <a:gd name="T5" fmla="*/ 0 h 473"/>
                <a:gd name="T6" fmla="*/ 0 w 421"/>
                <a:gd name="T7" fmla="*/ 401 h 473"/>
                <a:gd name="T8" fmla="*/ 41 w 421"/>
                <a:gd name="T9" fmla="*/ 473 h 473"/>
                <a:gd name="T10" fmla="*/ 230 w 421"/>
                <a:gd name="T11" fmla="*/ 144 h 473"/>
                <a:gd name="T12" fmla="*/ 230 w 421"/>
                <a:gd name="T13" fmla="*/ 144 h 473"/>
                <a:gd name="T14" fmla="*/ 230 w 421"/>
                <a:gd name="T15" fmla="*/ 144 h 473"/>
                <a:gd name="T16" fmla="*/ 337 w 421"/>
                <a:gd name="T17" fmla="*/ 329 h 473"/>
                <a:gd name="T18" fmla="*/ 421 w 421"/>
                <a:gd name="T19" fmla="*/ 329 h 473"/>
                <a:gd name="T20" fmla="*/ 230 w 421"/>
                <a:gd name="T21" fmla="*/ 0 h 473"/>
                <a:gd name="T22" fmla="*/ 230 w 421"/>
                <a:gd name="T23" fmla="*/ 0 h 473"/>
                <a:gd name="T24" fmla="*/ 230 w 421"/>
                <a:gd name="T25" fmla="*/ 0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473">
                  <a:moveTo>
                    <a:pt x="41" y="473"/>
                  </a:moveTo>
                  <a:lnTo>
                    <a:pt x="41" y="473"/>
                  </a:lnTo>
                  <a:close/>
                  <a:moveTo>
                    <a:pt x="230" y="0"/>
                  </a:moveTo>
                  <a:lnTo>
                    <a:pt x="0" y="401"/>
                  </a:lnTo>
                  <a:lnTo>
                    <a:pt x="41" y="473"/>
                  </a:lnTo>
                  <a:lnTo>
                    <a:pt x="230" y="144"/>
                  </a:lnTo>
                  <a:lnTo>
                    <a:pt x="230" y="144"/>
                  </a:lnTo>
                  <a:lnTo>
                    <a:pt x="230" y="144"/>
                  </a:lnTo>
                  <a:lnTo>
                    <a:pt x="337" y="329"/>
                  </a:lnTo>
                  <a:lnTo>
                    <a:pt x="421" y="329"/>
                  </a:lnTo>
                  <a:lnTo>
                    <a:pt x="230" y="0"/>
                  </a:lnTo>
                  <a:close/>
                  <a:moveTo>
                    <a:pt x="230" y="0"/>
                  </a:moveTo>
                  <a:lnTo>
                    <a:pt x="230"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0" name="Freeform 1056">
              <a:extLst>
                <a:ext uri="{FF2B5EF4-FFF2-40B4-BE49-F238E27FC236}">
                  <a16:creationId xmlns:a16="http://schemas.microsoft.com/office/drawing/2014/main" id="{544E1A49-B296-A897-B9E4-EB124FBE2812}"/>
                </a:ext>
              </a:extLst>
            </p:cNvPr>
            <p:cNvSpPr>
              <a:spLocks noEditPoints="1"/>
            </p:cNvSpPr>
            <p:nvPr/>
          </p:nvSpPr>
          <p:spPr bwMode="auto">
            <a:xfrm>
              <a:off x="5781676" y="4494214"/>
              <a:ext cx="668338" cy="750888"/>
            </a:xfrm>
            <a:custGeom>
              <a:avLst/>
              <a:gdLst>
                <a:gd name="T0" fmla="*/ 41 w 421"/>
                <a:gd name="T1" fmla="*/ 473 h 473"/>
                <a:gd name="T2" fmla="*/ 41 w 421"/>
                <a:gd name="T3" fmla="*/ 473 h 473"/>
                <a:gd name="T4" fmla="*/ 230 w 421"/>
                <a:gd name="T5" fmla="*/ 0 h 473"/>
                <a:gd name="T6" fmla="*/ 0 w 421"/>
                <a:gd name="T7" fmla="*/ 401 h 473"/>
                <a:gd name="T8" fmla="*/ 41 w 421"/>
                <a:gd name="T9" fmla="*/ 473 h 473"/>
                <a:gd name="T10" fmla="*/ 230 w 421"/>
                <a:gd name="T11" fmla="*/ 144 h 473"/>
                <a:gd name="T12" fmla="*/ 230 w 421"/>
                <a:gd name="T13" fmla="*/ 144 h 473"/>
                <a:gd name="T14" fmla="*/ 230 w 421"/>
                <a:gd name="T15" fmla="*/ 144 h 473"/>
                <a:gd name="T16" fmla="*/ 337 w 421"/>
                <a:gd name="T17" fmla="*/ 329 h 473"/>
                <a:gd name="T18" fmla="*/ 421 w 421"/>
                <a:gd name="T19" fmla="*/ 329 h 473"/>
                <a:gd name="T20" fmla="*/ 230 w 421"/>
                <a:gd name="T21" fmla="*/ 0 h 473"/>
                <a:gd name="T22" fmla="*/ 230 w 421"/>
                <a:gd name="T23" fmla="*/ 0 h 473"/>
                <a:gd name="T24" fmla="*/ 230 w 421"/>
                <a:gd name="T25" fmla="*/ 0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473">
                  <a:moveTo>
                    <a:pt x="41" y="473"/>
                  </a:moveTo>
                  <a:lnTo>
                    <a:pt x="41" y="473"/>
                  </a:lnTo>
                  <a:moveTo>
                    <a:pt x="230" y="0"/>
                  </a:moveTo>
                  <a:lnTo>
                    <a:pt x="0" y="401"/>
                  </a:lnTo>
                  <a:lnTo>
                    <a:pt x="41" y="473"/>
                  </a:lnTo>
                  <a:lnTo>
                    <a:pt x="230" y="144"/>
                  </a:lnTo>
                  <a:lnTo>
                    <a:pt x="230" y="144"/>
                  </a:lnTo>
                  <a:lnTo>
                    <a:pt x="230" y="144"/>
                  </a:lnTo>
                  <a:lnTo>
                    <a:pt x="337" y="329"/>
                  </a:lnTo>
                  <a:lnTo>
                    <a:pt x="421" y="329"/>
                  </a:lnTo>
                  <a:lnTo>
                    <a:pt x="230" y="0"/>
                  </a:lnTo>
                  <a:moveTo>
                    <a:pt x="230" y="0"/>
                  </a:moveTo>
                  <a:lnTo>
                    <a:pt x="2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1" name="Freeform 1057">
              <a:extLst>
                <a:ext uri="{FF2B5EF4-FFF2-40B4-BE49-F238E27FC236}">
                  <a16:creationId xmlns:a16="http://schemas.microsoft.com/office/drawing/2014/main" id="{FF2C372D-CD2A-C2FB-B75A-6B76C3B8CD24}"/>
                </a:ext>
              </a:extLst>
            </p:cNvPr>
            <p:cNvSpPr>
              <a:spLocks noEditPoints="1"/>
            </p:cNvSpPr>
            <p:nvPr/>
          </p:nvSpPr>
          <p:spPr bwMode="auto">
            <a:xfrm>
              <a:off x="5846764" y="4722814"/>
              <a:ext cx="800100" cy="522288"/>
            </a:xfrm>
            <a:custGeom>
              <a:avLst/>
              <a:gdLst>
                <a:gd name="T0" fmla="*/ 0 w 504"/>
                <a:gd name="T1" fmla="*/ 329 h 329"/>
                <a:gd name="T2" fmla="*/ 0 w 504"/>
                <a:gd name="T3" fmla="*/ 329 h 329"/>
                <a:gd name="T4" fmla="*/ 0 w 504"/>
                <a:gd name="T5" fmla="*/ 329 h 329"/>
                <a:gd name="T6" fmla="*/ 0 w 504"/>
                <a:gd name="T7" fmla="*/ 329 h 329"/>
                <a:gd name="T8" fmla="*/ 189 w 504"/>
                <a:gd name="T9" fmla="*/ 0 h 329"/>
                <a:gd name="T10" fmla="*/ 0 w 504"/>
                <a:gd name="T11" fmla="*/ 329 h 329"/>
                <a:gd name="T12" fmla="*/ 462 w 504"/>
                <a:gd name="T13" fmla="*/ 329 h 329"/>
                <a:gd name="T14" fmla="*/ 504 w 504"/>
                <a:gd name="T15" fmla="*/ 257 h 329"/>
                <a:gd name="T16" fmla="*/ 124 w 504"/>
                <a:gd name="T17" fmla="*/ 257 h 329"/>
                <a:gd name="T18" fmla="*/ 124 w 504"/>
                <a:gd name="T19" fmla="*/ 257 h 329"/>
                <a:gd name="T20" fmla="*/ 124 w 504"/>
                <a:gd name="T21" fmla="*/ 257 h 329"/>
                <a:gd name="T22" fmla="*/ 232 w 504"/>
                <a:gd name="T23" fmla="*/ 72 h 329"/>
                <a:gd name="T24" fmla="*/ 189 w 504"/>
                <a:gd name="T25"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4" h="329">
                  <a:moveTo>
                    <a:pt x="0" y="329"/>
                  </a:moveTo>
                  <a:lnTo>
                    <a:pt x="0" y="329"/>
                  </a:lnTo>
                  <a:lnTo>
                    <a:pt x="0" y="329"/>
                  </a:lnTo>
                  <a:lnTo>
                    <a:pt x="0" y="329"/>
                  </a:lnTo>
                  <a:close/>
                  <a:moveTo>
                    <a:pt x="189" y="0"/>
                  </a:moveTo>
                  <a:lnTo>
                    <a:pt x="0" y="329"/>
                  </a:lnTo>
                  <a:lnTo>
                    <a:pt x="462" y="329"/>
                  </a:lnTo>
                  <a:lnTo>
                    <a:pt x="504" y="257"/>
                  </a:lnTo>
                  <a:lnTo>
                    <a:pt x="124" y="257"/>
                  </a:lnTo>
                  <a:lnTo>
                    <a:pt x="124" y="257"/>
                  </a:lnTo>
                  <a:lnTo>
                    <a:pt x="124" y="257"/>
                  </a:lnTo>
                  <a:lnTo>
                    <a:pt x="232" y="72"/>
                  </a:lnTo>
                  <a:lnTo>
                    <a:pt x="189" y="0"/>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2" name="Freeform 1058">
              <a:extLst>
                <a:ext uri="{FF2B5EF4-FFF2-40B4-BE49-F238E27FC236}">
                  <a16:creationId xmlns:a16="http://schemas.microsoft.com/office/drawing/2014/main" id="{F6168660-89B8-786B-8CA4-9570490291B7}"/>
                </a:ext>
              </a:extLst>
            </p:cNvPr>
            <p:cNvSpPr>
              <a:spLocks noEditPoints="1"/>
            </p:cNvSpPr>
            <p:nvPr/>
          </p:nvSpPr>
          <p:spPr bwMode="auto">
            <a:xfrm>
              <a:off x="5846764" y="4722814"/>
              <a:ext cx="800100" cy="522288"/>
            </a:xfrm>
            <a:custGeom>
              <a:avLst/>
              <a:gdLst>
                <a:gd name="T0" fmla="*/ 0 w 504"/>
                <a:gd name="T1" fmla="*/ 329 h 329"/>
                <a:gd name="T2" fmla="*/ 0 w 504"/>
                <a:gd name="T3" fmla="*/ 329 h 329"/>
                <a:gd name="T4" fmla="*/ 0 w 504"/>
                <a:gd name="T5" fmla="*/ 329 h 329"/>
                <a:gd name="T6" fmla="*/ 0 w 504"/>
                <a:gd name="T7" fmla="*/ 329 h 329"/>
                <a:gd name="T8" fmla="*/ 189 w 504"/>
                <a:gd name="T9" fmla="*/ 0 h 329"/>
                <a:gd name="T10" fmla="*/ 0 w 504"/>
                <a:gd name="T11" fmla="*/ 329 h 329"/>
                <a:gd name="T12" fmla="*/ 462 w 504"/>
                <a:gd name="T13" fmla="*/ 329 h 329"/>
                <a:gd name="T14" fmla="*/ 504 w 504"/>
                <a:gd name="T15" fmla="*/ 257 h 329"/>
                <a:gd name="T16" fmla="*/ 124 w 504"/>
                <a:gd name="T17" fmla="*/ 257 h 329"/>
                <a:gd name="T18" fmla="*/ 124 w 504"/>
                <a:gd name="T19" fmla="*/ 257 h 329"/>
                <a:gd name="T20" fmla="*/ 124 w 504"/>
                <a:gd name="T21" fmla="*/ 257 h 329"/>
                <a:gd name="T22" fmla="*/ 232 w 504"/>
                <a:gd name="T23" fmla="*/ 72 h 329"/>
                <a:gd name="T24" fmla="*/ 189 w 504"/>
                <a:gd name="T25"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4" h="329">
                  <a:moveTo>
                    <a:pt x="0" y="329"/>
                  </a:moveTo>
                  <a:lnTo>
                    <a:pt x="0" y="329"/>
                  </a:lnTo>
                  <a:lnTo>
                    <a:pt x="0" y="329"/>
                  </a:lnTo>
                  <a:lnTo>
                    <a:pt x="0" y="329"/>
                  </a:lnTo>
                  <a:moveTo>
                    <a:pt x="189" y="0"/>
                  </a:moveTo>
                  <a:lnTo>
                    <a:pt x="0" y="329"/>
                  </a:lnTo>
                  <a:lnTo>
                    <a:pt x="462" y="329"/>
                  </a:lnTo>
                  <a:lnTo>
                    <a:pt x="504" y="257"/>
                  </a:lnTo>
                  <a:lnTo>
                    <a:pt x="124" y="257"/>
                  </a:lnTo>
                  <a:lnTo>
                    <a:pt x="124" y="257"/>
                  </a:lnTo>
                  <a:lnTo>
                    <a:pt x="124" y="257"/>
                  </a:lnTo>
                  <a:lnTo>
                    <a:pt x="232" y="72"/>
                  </a:lnTo>
                  <a:lnTo>
                    <a:pt x="1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3" name="Freeform 1059">
              <a:extLst>
                <a:ext uri="{FF2B5EF4-FFF2-40B4-BE49-F238E27FC236}">
                  <a16:creationId xmlns:a16="http://schemas.microsoft.com/office/drawing/2014/main" id="{0BE27D31-BB78-F070-81AB-D0B1D47BEAA0}"/>
                </a:ext>
              </a:extLst>
            </p:cNvPr>
            <p:cNvSpPr>
              <a:spLocks/>
            </p:cNvSpPr>
            <p:nvPr/>
          </p:nvSpPr>
          <p:spPr bwMode="auto">
            <a:xfrm>
              <a:off x="5846764" y="4722814"/>
              <a:ext cx="300038" cy="522288"/>
            </a:xfrm>
            <a:custGeom>
              <a:avLst/>
              <a:gdLst>
                <a:gd name="T0" fmla="*/ 189 w 189"/>
                <a:gd name="T1" fmla="*/ 0 h 329"/>
                <a:gd name="T2" fmla="*/ 0 w 189"/>
                <a:gd name="T3" fmla="*/ 329 h 329"/>
                <a:gd name="T4" fmla="*/ 0 w 189"/>
                <a:gd name="T5" fmla="*/ 329 h 329"/>
                <a:gd name="T6" fmla="*/ 189 w 189"/>
                <a:gd name="T7" fmla="*/ 0 h 329"/>
                <a:gd name="T8" fmla="*/ 189 w 189"/>
                <a:gd name="T9" fmla="*/ 0 h 329"/>
              </a:gdLst>
              <a:ahLst/>
              <a:cxnLst>
                <a:cxn ang="0">
                  <a:pos x="T0" y="T1"/>
                </a:cxn>
                <a:cxn ang="0">
                  <a:pos x="T2" y="T3"/>
                </a:cxn>
                <a:cxn ang="0">
                  <a:pos x="T4" y="T5"/>
                </a:cxn>
                <a:cxn ang="0">
                  <a:pos x="T6" y="T7"/>
                </a:cxn>
                <a:cxn ang="0">
                  <a:pos x="T8" y="T9"/>
                </a:cxn>
              </a:cxnLst>
              <a:rect l="0" t="0" r="r" b="b"/>
              <a:pathLst>
                <a:path w="189" h="329">
                  <a:moveTo>
                    <a:pt x="189" y="0"/>
                  </a:moveTo>
                  <a:lnTo>
                    <a:pt x="0" y="329"/>
                  </a:lnTo>
                  <a:lnTo>
                    <a:pt x="0" y="329"/>
                  </a:lnTo>
                  <a:lnTo>
                    <a:pt x="189" y="0"/>
                  </a:lnTo>
                  <a:lnTo>
                    <a:pt x="189" y="0"/>
                  </a:lnTo>
                  <a:close/>
                </a:path>
              </a:pathLst>
            </a:custGeom>
            <a:solidFill>
              <a:srgbClr val="CDB4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4" name="Freeform 1060">
              <a:extLst>
                <a:ext uri="{FF2B5EF4-FFF2-40B4-BE49-F238E27FC236}">
                  <a16:creationId xmlns:a16="http://schemas.microsoft.com/office/drawing/2014/main" id="{64D2538B-FBA5-5D22-82CF-A022C20FEB1E}"/>
                </a:ext>
              </a:extLst>
            </p:cNvPr>
            <p:cNvSpPr>
              <a:spLocks/>
            </p:cNvSpPr>
            <p:nvPr/>
          </p:nvSpPr>
          <p:spPr bwMode="auto">
            <a:xfrm>
              <a:off x="5846764" y="4722814"/>
              <a:ext cx="300038" cy="522288"/>
            </a:xfrm>
            <a:custGeom>
              <a:avLst/>
              <a:gdLst>
                <a:gd name="T0" fmla="*/ 189 w 189"/>
                <a:gd name="T1" fmla="*/ 0 h 329"/>
                <a:gd name="T2" fmla="*/ 0 w 189"/>
                <a:gd name="T3" fmla="*/ 329 h 329"/>
                <a:gd name="T4" fmla="*/ 0 w 189"/>
                <a:gd name="T5" fmla="*/ 329 h 329"/>
                <a:gd name="T6" fmla="*/ 189 w 189"/>
                <a:gd name="T7" fmla="*/ 0 h 329"/>
                <a:gd name="T8" fmla="*/ 189 w 189"/>
                <a:gd name="T9" fmla="*/ 0 h 329"/>
              </a:gdLst>
              <a:ahLst/>
              <a:cxnLst>
                <a:cxn ang="0">
                  <a:pos x="T0" y="T1"/>
                </a:cxn>
                <a:cxn ang="0">
                  <a:pos x="T2" y="T3"/>
                </a:cxn>
                <a:cxn ang="0">
                  <a:pos x="T4" y="T5"/>
                </a:cxn>
                <a:cxn ang="0">
                  <a:pos x="T6" y="T7"/>
                </a:cxn>
                <a:cxn ang="0">
                  <a:pos x="T8" y="T9"/>
                </a:cxn>
              </a:cxnLst>
              <a:rect l="0" t="0" r="r" b="b"/>
              <a:pathLst>
                <a:path w="189" h="329">
                  <a:moveTo>
                    <a:pt x="189" y="0"/>
                  </a:moveTo>
                  <a:lnTo>
                    <a:pt x="0" y="329"/>
                  </a:lnTo>
                  <a:lnTo>
                    <a:pt x="0" y="329"/>
                  </a:lnTo>
                  <a:lnTo>
                    <a:pt x="189" y="0"/>
                  </a:lnTo>
                  <a:lnTo>
                    <a:pt x="1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5" name="Freeform 1061">
              <a:extLst>
                <a:ext uri="{FF2B5EF4-FFF2-40B4-BE49-F238E27FC236}">
                  <a16:creationId xmlns:a16="http://schemas.microsoft.com/office/drawing/2014/main" id="{02758C2A-C06F-8E0D-AE4C-EF117C675FCB}"/>
                </a:ext>
              </a:extLst>
            </p:cNvPr>
            <p:cNvSpPr>
              <a:spLocks noEditPoints="1"/>
            </p:cNvSpPr>
            <p:nvPr/>
          </p:nvSpPr>
          <p:spPr bwMode="auto">
            <a:xfrm>
              <a:off x="6043614" y="4494214"/>
              <a:ext cx="603250" cy="636588"/>
            </a:xfrm>
            <a:custGeom>
              <a:avLst/>
              <a:gdLst>
                <a:gd name="T0" fmla="*/ 65 w 380"/>
                <a:gd name="T1" fmla="*/ 0 h 401"/>
                <a:gd name="T2" fmla="*/ 256 w 380"/>
                <a:gd name="T3" fmla="*/ 329 h 401"/>
                <a:gd name="T4" fmla="*/ 256 w 380"/>
                <a:gd name="T5" fmla="*/ 329 h 401"/>
                <a:gd name="T6" fmla="*/ 256 w 380"/>
                <a:gd name="T7" fmla="*/ 329 h 401"/>
                <a:gd name="T8" fmla="*/ 42 w 380"/>
                <a:gd name="T9" fmla="*/ 329 h 401"/>
                <a:gd name="T10" fmla="*/ 0 w 380"/>
                <a:gd name="T11" fmla="*/ 401 h 401"/>
                <a:gd name="T12" fmla="*/ 380 w 380"/>
                <a:gd name="T13" fmla="*/ 401 h 401"/>
                <a:gd name="T14" fmla="*/ 149 w 380"/>
                <a:gd name="T15" fmla="*/ 0 h 401"/>
                <a:gd name="T16" fmla="*/ 65 w 380"/>
                <a:gd name="T17" fmla="*/ 0 h 401"/>
                <a:gd name="T18" fmla="*/ 65 w 380"/>
                <a:gd name="T19" fmla="*/ 0 h 401"/>
                <a:gd name="T20" fmla="*/ 65 w 380"/>
                <a:gd name="T21" fmla="*/ 0 h 401"/>
                <a:gd name="T22" fmla="*/ 65 w 380"/>
                <a:gd name="T23" fmla="*/ 0 h 401"/>
                <a:gd name="T24" fmla="*/ 65 w 380"/>
                <a:gd name="T25" fmla="*/ 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401">
                  <a:moveTo>
                    <a:pt x="65" y="0"/>
                  </a:moveTo>
                  <a:lnTo>
                    <a:pt x="256" y="329"/>
                  </a:lnTo>
                  <a:lnTo>
                    <a:pt x="256" y="329"/>
                  </a:lnTo>
                  <a:lnTo>
                    <a:pt x="256" y="329"/>
                  </a:lnTo>
                  <a:lnTo>
                    <a:pt x="42" y="329"/>
                  </a:lnTo>
                  <a:lnTo>
                    <a:pt x="0" y="401"/>
                  </a:lnTo>
                  <a:lnTo>
                    <a:pt x="380" y="401"/>
                  </a:lnTo>
                  <a:lnTo>
                    <a:pt x="149" y="0"/>
                  </a:lnTo>
                  <a:lnTo>
                    <a:pt x="65" y="0"/>
                  </a:lnTo>
                  <a:close/>
                  <a:moveTo>
                    <a:pt x="65" y="0"/>
                  </a:moveTo>
                  <a:lnTo>
                    <a:pt x="65" y="0"/>
                  </a:lnTo>
                  <a:lnTo>
                    <a:pt x="65" y="0"/>
                  </a:lnTo>
                  <a:lnTo>
                    <a:pt x="65" y="0"/>
                  </a:ln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6" name="Freeform 1062">
              <a:extLst>
                <a:ext uri="{FF2B5EF4-FFF2-40B4-BE49-F238E27FC236}">
                  <a16:creationId xmlns:a16="http://schemas.microsoft.com/office/drawing/2014/main" id="{C568EAAF-0660-F4B7-E06B-EB959ACE7DAE}"/>
                </a:ext>
              </a:extLst>
            </p:cNvPr>
            <p:cNvSpPr>
              <a:spLocks noEditPoints="1"/>
            </p:cNvSpPr>
            <p:nvPr/>
          </p:nvSpPr>
          <p:spPr bwMode="auto">
            <a:xfrm>
              <a:off x="6043614" y="4494214"/>
              <a:ext cx="603250" cy="636588"/>
            </a:xfrm>
            <a:custGeom>
              <a:avLst/>
              <a:gdLst>
                <a:gd name="T0" fmla="*/ 65 w 380"/>
                <a:gd name="T1" fmla="*/ 0 h 401"/>
                <a:gd name="T2" fmla="*/ 256 w 380"/>
                <a:gd name="T3" fmla="*/ 329 h 401"/>
                <a:gd name="T4" fmla="*/ 256 w 380"/>
                <a:gd name="T5" fmla="*/ 329 h 401"/>
                <a:gd name="T6" fmla="*/ 256 w 380"/>
                <a:gd name="T7" fmla="*/ 329 h 401"/>
                <a:gd name="T8" fmla="*/ 42 w 380"/>
                <a:gd name="T9" fmla="*/ 329 h 401"/>
                <a:gd name="T10" fmla="*/ 0 w 380"/>
                <a:gd name="T11" fmla="*/ 401 h 401"/>
                <a:gd name="T12" fmla="*/ 380 w 380"/>
                <a:gd name="T13" fmla="*/ 401 h 401"/>
                <a:gd name="T14" fmla="*/ 149 w 380"/>
                <a:gd name="T15" fmla="*/ 0 h 401"/>
                <a:gd name="T16" fmla="*/ 65 w 380"/>
                <a:gd name="T17" fmla="*/ 0 h 401"/>
                <a:gd name="T18" fmla="*/ 65 w 380"/>
                <a:gd name="T19" fmla="*/ 0 h 401"/>
                <a:gd name="T20" fmla="*/ 65 w 380"/>
                <a:gd name="T21" fmla="*/ 0 h 401"/>
                <a:gd name="T22" fmla="*/ 65 w 380"/>
                <a:gd name="T23" fmla="*/ 0 h 401"/>
                <a:gd name="T24" fmla="*/ 65 w 380"/>
                <a:gd name="T25" fmla="*/ 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0" h="401">
                  <a:moveTo>
                    <a:pt x="65" y="0"/>
                  </a:moveTo>
                  <a:lnTo>
                    <a:pt x="256" y="329"/>
                  </a:lnTo>
                  <a:lnTo>
                    <a:pt x="256" y="329"/>
                  </a:lnTo>
                  <a:lnTo>
                    <a:pt x="256" y="329"/>
                  </a:lnTo>
                  <a:lnTo>
                    <a:pt x="42" y="329"/>
                  </a:lnTo>
                  <a:lnTo>
                    <a:pt x="0" y="401"/>
                  </a:lnTo>
                  <a:lnTo>
                    <a:pt x="380" y="401"/>
                  </a:lnTo>
                  <a:lnTo>
                    <a:pt x="149" y="0"/>
                  </a:lnTo>
                  <a:lnTo>
                    <a:pt x="65" y="0"/>
                  </a:lnTo>
                  <a:moveTo>
                    <a:pt x="65" y="0"/>
                  </a:moveTo>
                  <a:lnTo>
                    <a:pt x="65" y="0"/>
                  </a:lnTo>
                  <a:lnTo>
                    <a:pt x="65" y="0"/>
                  </a:lnTo>
                  <a:lnTo>
                    <a:pt x="6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7" name="Freeform 1063">
              <a:extLst>
                <a:ext uri="{FF2B5EF4-FFF2-40B4-BE49-F238E27FC236}">
                  <a16:creationId xmlns:a16="http://schemas.microsoft.com/office/drawing/2014/main" id="{DC2535A0-BCC3-ECFB-8E64-D12308732742}"/>
                </a:ext>
              </a:extLst>
            </p:cNvPr>
            <p:cNvSpPr>
              <a:spLocks/>
            </p:cNvSpPr>
            <p:nvPr/>
          </p:nvSpPr>
          <p:spPr bwMode="auto">
            <a:xfrm>
              <a:off x="6146801" y="4494214"/>
              <a:ext cx="303213" cy="522288"/>
            </a:xfrm>
            <a:custGeom>
              <a:avLst/>
              <a:gdLst>
                <a:gd name="T0" fmla="*/ 0 w 191"/>
                <a:gd name="T1" fmla="*/ 0 h 329"/>
                <a:gd name="T2" fmla="*/ 0 w 191"/>
                <a:gd name="T3" fmla="*/ 0 h 329"/>
                <a:gd name="T4" fmla="*/ 191 w 191"/>
                <a:gd name="T5" fmla="*/ 329 h 329"/>
                <a:gd name="T6" fmla="*/ 191 w 191"/>
                <a:gd name="T7" fmla="*/ 329 h 329"/>
                <a:gd name="T8" fmla="*/ 0 w 191"/>
                <a:gd name="T9" fmla="*/ 0 h 329"/>
              </a:gdLst>
              <a:ahLst/>
              <a:cxnLst>
                <a:cxn ang="0">
                  <a:pos x="T0" y="T1"/>
                </a:cxn>
                <a:cxn ang="0">
                  <a:pos x="T2" y="T3"/>
                </a:cxn>
                <a:cxn ang="0">
                  <a:pos x="T4" y="T5"/>
                </a:cxn>
                <a:cxn ang="0">
                  <a:pos x="T6" y="T7"/>
                </a:cxn>
                <a:cxn ang="0">
                  <a:pos x="T8" y="T9"/>
                </a:cxn>
              </a:cxnLst>
              <a:rect l="0" t="0" r="r" b="b"/>
              <a:pathLst>
                <a:path w="191" h="329">
                  <a:moveTo>
                    <a:pt x="0" y="0"/>
                  </a:moveTo>
                  <a:lnTo>
                    <a:pt x="0" y="0"/>
                  </a:lnTo>
                  <a:lnTo>
                    <a:pt x="191" y="329"/>
                  </a:lnTo>
                  <a:lnTo>
                    <a:pt x="191" y="329"/>
                  </a:lnTo>
                  <a:lnTo>
                    <a:pt x="0" y="0"/>
                  </a:lnTo>
                  <a:close/>
                </a:path>
              </a:pathLst>
            </a:custGeom>
            <a:solidFill>
              <a:srgbClr val="CAAF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8" name="Freeform 1064">
              <a:extLst>
                <a:ext uri="{FF2B5EF4-FFF2-40B4-BE49-F238E27FC236}">
                  <a16:creationId xmlns:a16="http://schemas.microsoft.com/office/drawing/2014/main" id="{3BF44EFD-85A6-0E64-765C-0B5DFCEECCF9}"/>
                </a:ext>
              </a:extLst>
            </p:cNvPr>
            <p:cNvSpPr>
              <a:spLocks/>
            </p:cNvSpPr>
            <p:nvPr/>
          </p:nvSpPr>
          <p:spPr bwMode="auto">
            <a:xfrm>
              <a:off x="6146801" y="4494214"/>
              <a:ext cx="303213" cy="522288"/>
            </a:xfrm>
            <a:custGeom>
              <a:avLst/>
              <a:gdLst>
                <a:gd name="T0" fmla="*/ 0 w 191"/>
                <a:gd name="T1" fmla="*/ 0 h 329"/>
                <a:gd name="T2" fmla="*/ 0 w 191"/>
                <a:gd name="T3" fmla="*/ 0 h 329"/>
                <a:gd name="T4" fmla="*/ 191 w 191"/>
                <a:gd name="T5" fmla="*/ 329 h 329"/>
                <a:gd name="T6" fmla="*/ 191 w 191"/>
                <a:gd name="T7" fmla="*/ 329 h 329"/>
                <a:gd name="T8" fmla="*/ 0 w 191"/>
                <a:gd name="T9" fmla="*/ 0 h 329"/>
              </a:gdLst>
              <a:ahLst/>
              <a:cxnLst>
                <a:cxn ang="0">
                  <a:pos x="T0" y="T1"/>
                </a:cxn>
                <a:cxn ang="0">
                  <a:pos x="T2" y="T3"/>
                </a:cxn>
                <a:cxn ang="0">
                  <a:pos x="T4" y="T5"/>
                </a:cxn>
                <a:cxn ang="0">
                  <a:pos x="T6" y="T7"/>
                </a:cxn>
                <a:cxn ang="0">
                  <a:pos x="T8" y="T9"/>
                </a:cxn>
              </a:cxnLst>
              <a:rect l="0" t="0" r="r" b="b"/>
              <a:pathLst>
                <a:path w="191" h="329">
                  <a:moveTo>
                    <a:pt x="0" y="0"/>
                  </a:moveTo>
                  <a:lnTo>
                    <a:pt x="0" y="0"/>
                  </a:lnTo>
                  <a:lnTo>
                    <a:pt x="191" y="329"/>
                  </a:lnTo>
                  <a:lnTo>
                    <a:pt x="191" y="32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19" name="Rectangle 1065">
              <a:extLst>
                <a:ext uri="{FF2B5EF4-FFF2-40B4-BE49-F238E27FC236}">
                  <a16:creationId xmlns:a16="http://schemas.microsoft.com/office/drawing/2014/main" id="{E9DC9758-1164-1A1F-B2E9-21A139295710}"/>
                </a:ext>
              </a:extLst>
            </p:cNvPr>
            <p:cNvSpPr>
              <a:spLocks noChangeArrowheads="1"/>
            </p:cNvSpPr>
            <p:nvPr/>
          </p:nvSpPr>
          <p:spPr bwMode="auto">
            <a:xfrm>
              <a:off x="6043614" y="5130801"/>
              <a:ext cx="603250" cy="1588"/>
            </a:xfrm>
            <a:prstGeom prst="rect">
              <a:avLst/>
            </a:prstGeom>
            <a:solidFill>
              <a:srgbClr val="D7C39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sp>
          <p:nvSpPr>
            <p:cNvPr id="20" name="Freeform 1066">
              <a:extLst>
                <a:ext uri="{FF2B5EF4-FFF2-40B4-BE49-F238E27FC236}">
                  <a16:creationId xmlns:a16="http://schemas.microsoft.com/office/drawing/2014/main" id="{49FC1E2D-4363-65CB-2425-4AB44C6A24CD}"/>
                </a:ext>
              </a:extLst>
            </p:cNvPr>
            <p:cNvSpPr>
              <a:spLocks/>
            </p:cNvSpPr>
            <p:nvPr/>
          </p:nvSpPr>
          <p:spPr bwMode="auto">
            <a:xfrm>
              <a:off x="6043614" y="5130801"/>
              <a:ext cx="603250" cy="0"/>
            </a:xfrm>
            <a:custGeom>
              <a:avLst/>
              <a:gdLst>
                <a:gd name="T0" fmla="*/ 380 w 380"/>
                <a:gd name="T1" fmla="*/ 0 w 380"/>
                <a:gd name="T2" fmla="*/ 0 w 380"/>
                <a:gd name="T3" fmla="*/ 380 w 380"/>
              </a:gdLst>
              <a:ahLst/>
              <a:cxnLst>
                <a:cxn ang="0">
                  <a:pos x="T0" y="0"/>
                </a:cxn>
                <a:cxn ang="0">
                  <a:pos x="T1" y="0"/>
                </a:cxn>
                <a:cxn ang="0">
                  <a:pos x="T2" y="0"/>
                </a:cxn>
                <a:cxn ang="0">
                  <a:pos x="T3" y="0"/>
                </a:cxn>
              </a:cxnLst>
              <a:rect l="0" t="0" r="r" b="b"/>
              <a:pathLst>
                <a:path w="380">
                  <a:moveTo>
                    <a:pt x="380" y="0"/>
                  </a:moveTo>
                  <a:lnTo>
                    <a:pt x="0" y="0"/>
                  </a:lnTo>
                  <a:lnTo>
                    <a:pt x="0" y="0"/>
                  </a:lnTo>
                  <a:lnTo>
                    <a:pt x="38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Verdana"/>
                <a:ea typeface="+mn-ea"/>
                <a:cs typeface="+mn-cs"/>
              </a:endParaRPr>
            </a:p>
          </p:txBody>
        </p:sp>
      </p:grpSp>
      <p:sp>
        <p:nvSpPr>
          <p:cNvPr id="21" name="Rectángulo 20">
            <a:extLst>
              <a:ext uri="{FF2B5EF4-FFF2-40B4-BE49-F238E27FC236}">
                <a16:creationId xmlns:a16="http://schemas.microsoft.com/office/drawing/2014/main" id="{7C23CFEE-ECFF-EBC4-E473-786EB2CDE8B5}"/>
              </a:ext>
            </a:extLst>
          </p:cNvPr>
          <p:cNvSpPr/>
          <p:nvPr/>
        </p:nvSpPr>
        <p:spPr>
          <a:xfrm rot="17949665">
            <a:off x="-281284" y="3272700"/>
            <a:ext cx="3540205" cy="5847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AR" sz="1800" b="0" i="0" u="none" strike="noStrike" kern="1200" cap="none" spc="0" normalizeH="0" baseline="0" noProof="0" dirty="0">
                <a:ln>
                  <a:noFill/>
                </a:ln>
                <a:solidFill>
                  <a:srgbClr val="FFFFFF"/>
                </a:solidFill>
                <a:effectLst/>
                <a:uLnTx/>
                <a:uFillTx/>
                <a:latin typeface="Tw Cen MT" panose="020B0602020104020603" pitchFamily="34" charset="0"/>
                <a:ea typeface="+mn-ea"/>
                <a:cs typeface="+mn-cs"/>
              </a:rPr>
              <a:t>Integrated Anomaly Detection Engine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w Cen MT" panose="020B0602020104020603" pitchFamily="34" charset="0"/>
                <a:ea typeface="Verdana" panose="020B0604030504040204" pitchFamily="34" charset="0"/>
                <a:cs typeface="+mn-cs"/>
              </a:rPr>
              <a:t> </a:t>
            </a:r>
            <a:endParaRPr kumimoji="0" lang="en-US" sz="2000" b="0" i="0" u="none" strike="noStrike" kern="1200" cap="none" spc="0" normalizeH="0" baseline="0" noProof="0" dirty="0" err="1">
              <a:ln>
                <a:noFill/>
              </a:ln>
              <a:solidFill>
                <a:srgbClr val="FFFFFF"/>
              </a:solidFill>
              <a:effectLst/>
              <a:uLnTx/>
              <a:uFillTx/>
              <a:latin typeface="Tw Cen MT" panose="020B0602020104020603" pitchFamily="34" charset="0"/>
              <a:ea typeface="+mn-ea"/>
              <a:cs typeface="+mn-cs"/>
            </a:endParaRPr>
          </a:p>
        </p:txBody>
      </p:sp>
      <p:sp>
        <p:nvSpPr>
          <p:cNvPr id="22" name="Rectángulo 21">
            <a:extLst>
              <a:ext uri="{FF2B5EF4-FFF2-40B4-BE49-F238E27FC236}">
                <a16:creationId xmlns:a16="http://schemas.microsoft.com/office/drawing/2014/main" id="{1CAE1174-3624-C7C5-030C-CC058DCED94C}"/>
              </a:ext>
            </a:extLst>
          </p:cNvPr>
          <p:cNvSpPr/>
          <p:nvPr/>
        </p:nvSpPr>
        <p:spPr>
          <a:xfrm rot="3685460" flipH="1">
            <a:off x="1866053" y="3044903"/>
            <a:ext cx="2643277"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AR" sz="2000" b="0" i="0" u="none" strike="noStrike" kern="1200" cap="none" spc="0" normalizeH="0" baseline="0" noProof="0" dirty="0">
                <a:ln>
                  <a:noFill/>
                </a:ln>
                <a:solidFill>
                  <a:srgbClr val="FFFFFF"/>
                </a:solidFill>
                <a:effectLst/>
                <a:uLnTx/>
                <a:uFillTx/>
                <a:latin typeface="Tw Cen MT" panose="020B0602020104020603" pitchFamily="34" charset="0"/>
                <a:ea typeface="+mn-ea"/>
                <a:cs typeface="+mn-cs"/>
              </a:rPr>
              <a:t>Subscription Model</a:t>
            </a:r>
            <a:endParaRPr kumimoji="0" lang="en-US" sz="2000" b="0" i="0" u="none" strike="noStrike" kern="1200" cap="none" spc="0" normalizeH="0" baseline="0" noProof="0" dirty="0" err="1">
              <a:ln>
                <a:noFill/>
              </a:ln>
              <a:solidFill>
                <a:srgbClr val="FFFFFF"/>
              </a:solidFill>
              <a:effectLst/>
              <a:uLnTx/>
              <a:uFillTx/>
              <a:latin typeface="Tw Cen MT" panose="020B0602020104020603" pitchFamily="34" charset="0"/>
              <a:ea typeface="+mn-ea"/>
              <a:cs typeface="+mn-cs"/>
            </a:endParaRPr>
          </a:p>
        </p:txBody>
      </p:sp>
      <p:sp>
        <p:nvSpPr>
          <p:cNvPr id="23" name="Rectángulo 22">
            <a:extLst>
              <a:ext uri="{FF2B5EF4-FFF2-40B4-BE49-F238E27FC236}">
                <a16:creationId xmlns:a16="http://schemas.microsoft.com/office/drawing/2014/main" id="{6EB542D0-B482-6E36-133B-952CA2BB7430}"/>
              </a:ext>
            </a:extLst>
          </p:cNvPr>
          <p:cNvSpPr/>
          <p:nvPr/>
        </p:nvSpPr>
        <p:spPr>
          <a:xfrm flipH="1">
            <a:off x="1209987" y="4920541"/>
            <a:ext cx="2386464"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w Cen MT" panose="020B0602020104020603" pitchFamily="34" charset="0"/>
                <a:ea typeface="Verdana" panose="020B0604030504040204" pitchFamily="34" charset="0"/>
                <a:cs typeface="+mn-cs"/>
              </a:rPr>
              <a:t>Institutional Hosts</a:t>
            </a:r>
            <a:endParaRPr kumimoji="0" lang="en-US" sz="2000" b="0" i="0" u="none" strike="noStrike" kern="1200" cap="none" spc="0" normalizeH="0" baseline="0" noProof="0" dirty="0" err="1">
              <a:ln>
                <a:noFill/>
              </a:ln>
              <a:solidFill>
                <a:srgbClr val="000000"/>
              </a:solidFill>
              <a:effectLst/>
              <a:uLnTx/>
              <a:uFillTx/>
              <a:latin typeface="Tw Cen MT" panose="020B0602020104020603" pitchFamily="34" charset="0"/>
              <a:ea typeface="Verdana" panose="020B0604030504040204" pitchFamily="34" charset="0"/>
              <a:cs typeface="+mn-cs"/>
            </a:endParaRPr>
          </a:p>
        </p:txBody>
      </p:sp>
      <p:cxnSp>
        <p:nvCxnSpPr>
          <p:cNvPr id="9216" name="Conector recto 9215">
            <a:extLst>
              <a:ext uri="{FF2B5EF4-FFF2-40B4-BE49-F238E27FC236}">
                <a16:creationId xmlns:a16="http://schemas.microsoft.com/office/drawing/2014/main" id="{6C11D370-85CA-8D9C-A70E-BB6C28FC4DBF}"/>
              </a:ext>
            </a:extLst>
          </p:cNvPr>
          <p:cNvCxnSpPr>
            <a:cxnSpLocks/>
          </p:cNvCxnSpPr>
          <p:nvPr/>
        </p:nvCxnSpPr>
        <p:spPr>
          <a:xfrm flipV="1">
            <a:off x="4736061" y="1337481"/>
            <a:ext cx="0" cy="1414863"/>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Rectángulo 23">
            <a:extLst>
              <a:ext uri="{FF2B5EF4-FFF2-40B4-BE49-F238E27FC236}">
                <a16:creationId xmlns:a16="http://schemas.microsoft.com/office/drawing/2014/main" id="{BC647A4A-7700-1616-2859-C68C5DB64DD6}"/>
              </a:ext>
            </a:extLst>
          </p:cNvPr>
          <p:cNvSpPr/>
          <p:nvPr/>
        </p:nvSpPr>
        <p:spPr>
          <a:xfrm>
            <a:off x="4932000" y="1311287"/>
            <a:ext cx="6468927" cy="12297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s-AR" sz="1800" b="1"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Subscription Model by Country (</a:t>
            </a:r>
            <a:r>
              <a:rPr kumimoji="0" lang="es-AR" sz="1800" b="1"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prototype</a:t>
            </a:r>
            <a:r>
              <a:rPr kumimoji="0" lang="es-AR" sz="1800" b="1"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s-AR"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Data Access /Routing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s-AR"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Database</a:t>
            </a:r>
            <a:r>
              <a:rPr kumimoji="0" lang="es-AR"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 </a:t>
            </a:r>
            <a:r>
              <a:rPr kumimoji="0" lang="es-AR"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Datawarehouse</a:t>
            </a:r>
            <a:r>
              <a:rPr kumimoji="0" lang="es-AR"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 (</a:t>
            </a:r>
            <a:r>
              <a:rPr kumimoji="0" lang="es-AR"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storage</a:t>
            </a:r>
            <a:r>
              <a:rPr kumimoji="0" lang="es-AR"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 and </a:t>
            </a:r>
            <a:r>
              <a:rPr kumimoji="0" lang="es-AR"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analytics</a:t>
            </a:r>
            <a:r>
              <a:rPr kumimoji="0" lang="es-AR"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s-AR"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Time-series </a:t>
            </a:r>
            <a:r>
              <a:rPr kumimoji="0" lang="es-AR"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database</a:t>
            </a:r>
            <a:r>
              <a:rPr kumimoji="0" lang="es-AR"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 (orbital tracking and </a:t>
            </a:r>
            <a:r>
              <a:rPr kumimoji="0" lang="es-AR"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alerts</a:t>
            </a:r>
            <a:r>
              <a:rPr kumimoji="0" lang="es-AR"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a:t>
            </a:r>
            <a:endParaRPr kumimoji="0" lang="en-US"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endParaRPr>
          </a:p>
        </p:txBody>
      </p:sp>
      <p:sp>
        <p:nvSpPr>
          <p:cNvPr id="9224" name="Rectángulo 9223">
            <a:extLst>
              <a:ext uri="{FF2B5EF4-FFF2-40B4-BE49-F238E27FC236}">
                <a16:creationId xmlns:a16="http://schemas.microsoft.com/office/drawing/2014/main" id="{40CD44D5-E750-0B8F-B6E7-012F1D0A2FB7}"/>
              </a:ext>
            </a:extLst>
          </p:cNvPr>
          <p:cNvSpPr/>
          <p:nvPr/>
        </p:nvSpPr>
        <p:spPr>
          <a:xfrm>
            <a:off x="4932000" y="2581770"/>
            <a:ext cx="6629373" cy="22397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Integrated Anomaly Detection Engine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DBSCAN + </a:t>
            </a:r>
            <a:r>
              <a:rPr kumimoji="0" lang="en-US"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IsolationForest</a:t>
            </a: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 </a:t>
            </a: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Verdana" panose="020B0604030504040204" pitchFamily="34" charset="0"/>
                <a:cs typeface="+mn-cs"/>
              </a:rPr>
              <a:t>Pipeline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Clustering (i</a:t>
            </a:r>
            <a:r>
              <a:rPr kumimoji="0" lang="en-US"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nferred</a:t>
            </a: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 based on orbital types) +                                   anomaly outputs saved as CSV files and plots for analytics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Automated anomaly alerts:</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Debris</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T</a:t>
            </a:r>
            <a:r>
              <a:rPr kumimoji="0" lang="en-US"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umbling</a:t>
            </a: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 rocket bodies</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Unusual satellites</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endParaRPr>
          </a:p>
        </p:txBody>
      </p:sp>
      <p:sp>
        <p:nvSpPr>
          <p:cNvPr id="9225" name="Rectángulo 9224">
            <a:extLst>
              <a:ext uri="{FF2B5EF4-FFF2-40B4-BE49-F238E27FC236}">
                <a16:creationId xmlns:a16="http://schemas.microsoft.com/office/drawing/2014/main" id="{77A0C9A4-79ED-AF5B-15C1-028A0D64FC59}"/>
              </a:ext>
            </a:extLst>
          </p:cNvPr>
          <p:cNvSpPr/>
          <p:nvPr/>
        </p:nvSpPr>
        <p:spPr>
          <a:xfrm>
            <a:off x="4940499" y="4785181"/>
            <a:ext cx="6900949" cy="12297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o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Institutional Hosts</a:t>
            </a:r>
          </a:p>
          <a:p>
            <a:pPr marL="285750" lvl="0" indent="-285750" defTabSz="914400">
              <a:buFont typeface="Arial" panose="020B0604020202020204" pitchFamily="34" charset="0"/>
              <a:buChar char="•"/>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UNOOSA</a:t>
            </a:r>
            <a:r>
              <a:rPr lang="en-US" sz="1600" baseline="30000" dirty="0">
                <a:solidFill>
                  <a:srgbClr val="000000"/>
                </a:solidFill>
                <a:latin typeface="Tw Cen MT" panose="020B0602020104020603" pitchFamily="34" charset="0"/>
              </a:rPr>
              <a:t>1</a:t>
            </a: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Primary shareholder: diplomatic coordination</a:t>
            </a:r>
          </a:p>
          <a:p>
            <a:pPr marL="285750" lvl="0" indent="-285750" defTabSz="914400">
              <a:buFont typeface="Arial" panose="020B0604020202020204" pitchFamily="34" charset="0"/>
              <a:buChar char="•"/>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ITU</a:t>
            </a:r>
            <a:r>
              <a:rPr lang="en-US" sz="1600" baseline="30000" dirty="0">
                <a:solidFill>
                  <a:srgbClr val="000000"/>
                </a:solidFill>
                <a:latin typeface="Tw Cen MT" panose="020B0602020104020603" pitchFamily="34" charset="0"/>
              </a:rPr>
              <a:t>2</a:t>
            </a: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T</a:t>
            </a:r>
            <a:r>
              <a:rPr kumimoji="0" lang="en-US" sz="1600" b="0" i="0" u="none" strike="noStrike" kern="1200" cap="none" spc="0" normalizeH="0" baseline="0" noProof="0" dirty="0" err="1">
                <a:ln>
                  <a:noFill/>
                </a:ln>
                <a:solidFill>
                  <a:srgbClr val="000000"/>
                </a:solidFill>
                <a:effectLst/>
                <a:uLnTx/>
                <a:uFillTx/>
                <a:latin typeface="Tw Cen MT" panose="020B0602020104020603" pitchFamily="34" charset="0"/>
                <a:ea typeface="+mn-ea"/>
                <a:cs typeface="+mn-cs"/>
              </a:rPr>
              <a:t>echnical</a:t>
            </a:r>
            <a:r>
              <a:rPr kumimoji="0" lang="en-US" sz="1600" b="0" i="0" u="none" strike="noStrike" kern="1200" cap="none" spc="0" normalizeH="0" baseline="0" noProof="0" dirty="0">
                <a:ln>
                  <a:noFill/>
                </a:ln>
                <a:solidFill>
                  <a:srgbClr val="000000"/>
                </a:solidFill>
                <a:effectLst/>
                <a:uLnTx/>
                <a:uFillTx/>
                <a:latin typeface="Tw Cen MT" panose="020B0602020104020603" pitchFamily="34" charset="0"/>
                <a:ea typeface="+mn-ea"/>
                <a:cs typeface="+mn-cs"/>
              </a:rPr>
              <a:t> infrastructure/ regulatory framework</a:t>
            </a:r>
          </a:p>
        </p:txBody>
      </p:sp>
      <p:cxnSp>
        <p:nvCxnSpPr>
          <p:cNvPr id="9229" name="Conector recto 9228">
            <a:extLst>
              <a:ext uri="{FF2B5EF4-FFF2-40B4-BE49-F238E27FC236}">
                <a16:creationId xmlns:a16="http://schemas.microsoft.com/office/drawing/2014/main" id="{233202DA-7017-E814-C677-FE5DDD763074}"/>
              </a:ext>
            </a:extLst>
          </p:cNvPr>
          <p:cNvCxnSpPr>
            <a:cxnSpLocks/>
          </p:cNvCxnSpPr>
          <p:nvPr/>
        </p:nvCxnSpPr>
        <p:spPr>
          <a:xfrm flipV="1">
            <a:off x="4736061" y="2626567"/>
            <a:ext cx="0" cy="2202642"/>
          </a:xfrm>
          <a:prstGeom prst="line">
            <a:avLst/>
          </a:prstGeom>
          <a:ln w="2857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230" name="Conector recto 9229">
            <a:extLst>
              <a:ext uri="{FF2B5EF4-FFF2-40B4-BE49-F238E27FC236}">
                <a16:creationId xmlns:a16="http://schemas.microsoft.com/office/drawing/2014/main" id="{66AAC04F-105E-5D30-B897-DD54F45661F9}"/>
              </a:ext>
            </a:extLst>
          </p:cNvPr>
          <p:cNvCxnSpPr>
            <a:cxnSpLocks/>
          </p:cNvCxnSpPr>
          <p:nvPr/>
        </p:nvCxnSpPr>
        <p:spPr>
          <a:xfrm flipV="1">
            <a:off x="4736061" y="4821757"/>
            <a:ext cx="0" cy="1350443"/>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C2F6A17C-586D-BD23-B85F-B0DB1B57304C}"/>
              </a:ext>
            </a:extLst>
          </p:cNvPr>
          <p:cNvPicPr>
            <a:picLocks noChangeAspect="1"/>
          </p:cNvPicPr>
          <p:nvPr/>
        </p:nvPicPr>
        <p:blipFill>
          <a:blip r:embed="rId5"/>
          <a:srcRect/>
          <a:stretch/>
        </p:blipFill>
        <p:spPr>
          <a:xfrm>
            <a:off x="10799064" y="111506"/>
            <a:ext cx="1010157" cy="1010157"/>
          </a:xfrm>
          <a:prstGeom prst="rect">
            <a:avLst/>
          </a:prstGeom>
        </p:spPr>
      </p:pic>
      <p:sp>
        <p:nvSpPr>
          <p:cNvPr id="2" name="TextBox 1">
            <a:extLst>
              <a:ext uri="{FF2B5EF4-FFF2-40B4-BE49-F238E27FC236}">
                <a16:creationId xmlns:a16="http://schemas.microsoft.com/office/drawing/2014/main" id="{3D4F5DF7-8420-20B0-CCD8-B713C8E1F263}"/>
              </a:ext>
            </a:extLst>
          </p:cNvPr>
          <p:cNvSpPr txBox="1"/>
          <p:nvPr/>
        </p:nvSpPr>
        <p:spPr>
          <a:xfrm>
            <a:off x="370978" y="6398964"/>
            <a:ext cx="11190380" cy="344283"/>
          </a:xfrm>
          <a:prstGeom prst="rect">
            <a:avLst/>
          </a:prstGeom>
          <a:noFill/>
        </p:spPr>
        <p:txBody>
          <a:bodyPr wrap="square" lIns="0" tIns="0" rIns="0" bIns="0" rtlCol="0">
            <a:noAutofit/>
          </a:bodyPr>
          <a:lstStyle/>
          <a:p>
            <a:pPr marL="0" marR="0" lvl="0" indent="0" algn="l" defTabSz="228600" rtl="0" eaLnBrk="1" fontAlgn="auto" latinLnBrk="0" hangingPunct="1">
              <a:lnSpc>
                <a:spcPct val="100000"/>
              </a:lnSpc>
              <a:spcBef>
                <a:spcPts val="0"/>
              </a:spcBef>
              <a:spcAft>
                <a:spcPts val="60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Verdana"/>
                <a:ea typeface="+mn-ea"/>
                <a:cs typeface="+mn-cs"/>
              </a:rPr>
              <a:t>1. </a:t>
            </a:r>
            <a:r>
              <a:rPr kumimoji="0" lang="en-US" sz="1050" b="0" i="0" u="none" strike="noStrike" kern="1200" cap="none" spc="0" normalizeH="0" baseline="0" noProof="0" dirty="0">
                <a:ln>
                  <a:noFill/>
                </a:ln>
                <a:solidFill>
                  <a:srgbClr val="000000"/>
                </a:solidFill>
                <a:effectLst/>
                <a:uLnTx/>
                <a:uFillTx/>
                <a:latin typeface="Verdana"/>
                <a:ea typeface="+mn-ea"/>
                <a:cs typeface="+mn-cs"/>
              </a:rPr>
              <a:t>UNOOSA -the United Nations Office for Outer Space Affairs</a:t>
            </a:r>
          </a:p>
          <a:p>
            <a:pPr marL="0" marR="0" lvl="0" indent="0" algn="l" defTabSz="228600" rtl="0" eaLnBrk="1" fontAlgn="auto" latinLnBrk="0" hangingPunct="1">
              <a:lnSpc>
                <a:spcPct val="100000"/>
              </a:lnSpc>
              <a:spcBef>
                <a:spcPts val="0"/>
              </a:spcBef>
              <a:spcAft>
                <a:spcPts val="60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Verdana"/>
                <a:ea typeface="+mn-ea"/>
                <a:cs typeface="+mn-cs"/>
              </a:rPr>
              <a:t>2. </a:t>
            </a:r>
            <a:r>
              <a:rPr kumimoji="0" lang="en-US" sz="1050" b="0" i="0" u="none" strike="noStrike" kern="1200" cap="none" spc="0" normalizeH="0" baseline="0" noProof="0" dirty="0">
                <a:ln>
                  <a:noFill/>
                </a:ln>
                <a:solidFill>
                  <a:srgbClr val="000000"/>
                </a:solidFill>
                <a:effectLst/>
                <a:uLnTx/>
                <a:uFillTx/>
                <a:latin typeface="Verdana"/>
                <a:ea typeface="+mn-ea"/>
                <a:cs typeface="+mn-cs"/>
              </a:rPr>
              <a:t>ITU -International Telecommunication Union</a:t>
            </a:r>
          </a:p>
          <a:p>
            <a:pPr marL="0" marR="0" lvl="0" indent="0" algn="l" defTabSz="228600" rtl="0" eaLnBrk="1" fontAlgn="auto" latinLnBrk="0" hangingPunct="1">
              <a:lnSpc>
                <a:spcPct val="100000"/>
              </a:lnSpc>
              <a:spcBef>
                <a:spcPts val="0"/>
              </a:spcBef>
              <a:spcAft>
                <a:spcPts val="600"/>
              </a:spcAft>
              <a:buClrTx/>
              <a:buSzTx/>
              <a:buFontTx/>
              <a:buNone/>
              <a:tabLst/>
              <a:defRPr/>
            </a:pPr>
            <a:endParaRPr kumimoji="0" lang="en-US" sz="1050" b="0" i="0" u="none" strike="noStrike" kern="1200" cap="none" spc="0" normalizeH="0" baseline="0" noProof="0" dirty="0">
              <a:ln>
                <a:noFill/>
              </a:ln>
              <a:solidFill>
                <a:srgbClr val="000000"/>
              </a:solidFill>
              <a:effectLst/>
              <a:uLnTx/>
              <a:uFillTx/>
              <a:latin typeface="Verdana"/>
              <a:ea typeface="+mn-ea"/>
              <a:cs typeface="+mn-cs"/>
            </a:endParaRPr>
          </a:p>
          <a:p>
            <a:pPr marL="0" marR="0" lvl="0" indent="0" algn="l" defTabSz="228600" rtl="0" eaLnBrk="1" fontAlgn="auto" latinLnBrk="0" hangingPunct="1">
              <a:lnSpc>
                <a:spcPct val="100000"/>
              </a:lnSpc>
              <a:spcBef>
                <a:spcPts val="0"/>
              </a:spcBef>
              <a:spcAft>
                <a:spcPts val="60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Verdana"/>
              <a:ea typeface="+mn-ea"/>
              <a:cs typeface="+mn-cs"/>
            </a:endParaRPr>
          </a:p>
        </p:txBody>
      </p:sp>
    </p:spTree>
    <p:extLst>
      <p:ext uri="{BB962C8B-B14F-4D97-AF65-F5344CB8AC3E}">
        <p14:creationId xmlns:p14="http://schemas.microsoft.com/office/powerpoint/2010/main" val="2598363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495579E-FF09-D562-59D1-2FD0480407D1}"/>
              </a:ext>
            </a:extLst>
          </p:cNvPr>
          <p:cNvSpPr>
            <a:spLocks noGrp="1"/>
          </p:cNvSpPr>
          <p:nvPr>
            <p:ph type="title"/>
          </p:nvPr>
        </p:nvSpPr>
        <p:spPr>
          <a:xfrm>
            <a:off x="2211294" y="37078"/>
            <a:ext cx="7932166" cy="896189"/>
          </a:xfrm>
        </p:spPr>
        <p:txBody>
          <a:bodyPr vert="horz" lIns="91440" tIns="45720" rIns="91440" bIns="45720" rtlCol="0" anchor="ctr">
            <a:normAutofit/>
          </a:bodyPr>
          <a:lstStyle/>
          <a:p>
            <a:r>
              <a:rPr lang="en-US" sz="2800" b="1" dirty="0"/>
              <a:t>Orbit Guardians’ Saas Platform </a:t>
            </a:r>
            <a:r>
              <a:rPr lang="en-US" sz="2000" b="1" dirty="0"/>
              <a:t>(Prototype)</a:t>
            </a:r>
            <a:endParaRPr lang="en-US" sz="2800" b="1" dirty="0"/>
          </a:p>
        </p:txBody>
      </p:sp>
      <p:sp>
        <p:nvSpPr>
          <p:cNvPr id="5" name="TextBox 4">
            <a:extLst>
              <a:ext uri="{FF2B5EF4-FFF2-40B4-BE49-F238E27FC236}">
                <a16:creationId xmlns:a16="http://schemas.microsoft.com/office/drawing/2014/main" id="{D2F1F7E3-863A-1965-62C2-DB9929F4E3AD}"/>
              </a:ext>
            </a:extLst>
          </p:cNvPr>
          <p:cNvSpPr txBox="1"/>
          <p:nvPr/>
        </p:nvSpPr>
        <p:spPr>
          <a:xfrm>
            <a:off x="2211294" y="6137653"/>
            <a:ext cx="8229878" cy="608841"/>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120000"/>
              </a:lnSpc>
              <a:spcBef>
                <a:spcPts val="0"/>
              </a:spcBef>
              <a:spcAft>
                <a:spcPts val="600"/>
              </a:spcAft>
              <a:buClrTx/>
              <a:buSzPct val="125000"/>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hlinkClick r:id="rId6">
                  <a:extLst>
                    <a:ext uri="{A12FA001-AC4F-418D-AE19-62706E023703}">
                      <ahyp:hlinkClr xmlns:ahyp="http://schemas.microsoft.com/office/drawing/2018/hyperlinkcolor" val="tx"/>
                    </a:ext>
                  </a:extLst>
                </a:hlinkClick>
              </a:rPr>
              <a:t>Orbit Guardians' SaaS Platform </a:t>
            </a: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 Click to access</a:t>
            </a:r>
          </a:p>
        </p:txBody>
      </p:sp>
      <p:pic>
        <p:nvPicPr>
          <p:cNvPr id="8" name="Picture 7">
            <a:extLst>
              <a:ext uri="{FF2B5EF4-FFF2-40B4-BE49-F238E27FC236}">
                <a16:creationId xmlns:a16="http://schemas.microsoft.com/office/drawing/2014/main" id="{478BB2CF-89E8-63C9-36B8-FFE69E3AB97D}"/>
              </a:ext>
            </a:extLst>
          </p:cNvPr>
          <p:cNvPicPr>
            <a:picLocks noChangeAspect="1"/>
          </p:cNvPicPr>
          <p:nvPr/>
        </p:nvPicPr>
        <p:blipFill>
          <a:blip r:embed="rId7"/>
          <a:srcRect/>
          <a:stretch/>
        </p:blipFill>
        <p:spPr>
          <a:xfrm>
            <a:off x="10799064" y="111506"/>
            <a:ext cx="1010157" cy="1010157"/>
          </a:xfrm>
          <a:prstGeom prst="rect">
            <a:avLst/>
          </a:prstGeom>
        </p:spPr>
      </p:pic>
      <p:pic>
        <p:nvPicPr>
          <p:cNvPr id="3" name="Demo">
            <a:hlinkClick r:id="" action="ppaction://media"/>
            <a:extLst>
              <a:ext uri="{FF2B5EF4-FFF2-40B4-BE49-F238E27FC236}">
                <a16:creationId xmlns:a16="http://schemas.microsoft.com/office/drawing/2014/main" id="{19BCECD7-A303-4E91-4D9D-972C7A19931A}"/>
              </a:ext>
            </a:extLst>
          </p:cNvPr>
          <p:cNvPicPr>
            <a:picLocks noChangeAspect="1"/>
          </p:cNvPicPr>
          <p:nvPr>
            <a:videoFile r:link="rId2"/>
            <p:extLst>
              <p:ext uri="{DAA4B4D4-6D71-4841-9C94-3DE7FCFB9230}">
                <p14:media xmlns:p14="http://schemas.microsoft.com/office/powerpoint/2010/main" r:embed="rId1"/>
              </p:ext>
            </p:extLst>
          </p:nvPr>
        </p:nvPicPr>
        <p:blipFill>
          <a:blip r:embed="rId8"/>
          <a:srcRect l="959" t="16356" r="669" b="1626"/>
          <a:stretch>
            <a:fillRect/>
          </a:stretch>
        </p:blipFill>
        <p:spPr>
          <a:xfrm>
            <a:off x="959842" y="933267"/>
            <a:ext cx="10102187" cy="4737815"/>
          </a:xfrm>
          <a:prstGeom prst="rect">
            <a:avLst/>
          </a:prstGeom>
        </p:spPr>
      </p:pic>
    </p:spTree>
    <p:extLst>
      <p:ext uri="{BB962C8B-B14F-4D97-AF65-F5344CB8AC3E}">
        <p14:creationId xmlns:p14="http://schemas.microsoft.com/office/powerpoint/2010/main" val="940366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87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a:extLst>
            <a:ext uri="{FF2B5EF4-FFF2-40B4-BE49-F238E27FC236}">
              <a16:creationId xmlns:a16="http://schemas.microsoft.com/office/drawing/2014/main" id="{B0B18EB4-0C7F-7E25-91BF-3497AECBBE5F}"/>
            </a:ext>
          </a:extLst>
        </p:cNvPr>
        <p:cNvGrpSpPr/>
        <p:nvPr/>
      </p:nvGrpSpPr>
      <p:grpSpPr>
        <a:xfrm>
          <a:off x="0" y="0"/>
          <a:ext cx="0" cy="0"/>
          <a:chOff x="0" y="0"/>
          <a:chExt cx="0" cy="0"/>
        </a:xfrm>
      </p:grpSpPr>
      <p:sp>
        <p:nvSpPr>
          <p:cNvPr id="7" name="Título 2">
            <a:extLst>
              <a:ext uri="{FF2B5EF4-FFF2-40B4-BE49-F238E27FC236}">
                <a16:creationId xmlns:a16="http://schemas.microsoft.com/office/drawing/2014/main" id="{CF443672-DB01-AAE0-9CF6-2402D76ACFAC}"/>
              </a:ext>
            </a:extLst>
          </p:cNvPr>
          <p:cNvSpPr>
            <a:spLocks noGrp="1"/>
          </p:cNvSpPr>
          <p:nvPr>
            <p:ph type="title"/>
          </p:nvPr>
        </p:nvSpPr>
        <p:spPr>
          <a:xfrm>
            <a:off x="382779" y="278915"/>
            <a:ext cx="9906000" cy="1051559"/>
          </a:xfrm>
        </p:spPr>
        <p:txBody>
          <a:bodyPr vert="horz">
            <a:normAutofit/>
          </a:bodyPr>
          <a:lstStyle/>
          <a:p>
            <a:r>
              <a:rPr lang="en-IN" sz="3200" b="1" dirty="0">
                <a:solidFill>
                  <a:schemeClr val="bg1"/>
                </a:solidFill>
              </a:rPr>
              <a:t>Model's Approach </a:t>
            </a:r>
            <a:r>
              <a:rPr lang="en-IN" b="1" dirty="0">
                <a:solidFill>
                  <a:schemeClr val="bg1"/>
                </a:solidFill>
              </a:rPr>
              <a:t>:</a:t>
            </a:r>
            <a:br>
              <a:rPr lang="en-IN" dirty="0">
                <a:solidFill>
                  <a:schemeClr val="bg1"/>
                </a:solidFill>
              </a:rPr>
            </a:br>
            <a:endParaRPr lang="en-US" sz="3200" b="1" dirty="0">
              <a:solidFill>
                <a:schemeClr val="bg1"/>
              </a:solidFill>
            </a:endParaRPr>
          </a:p>
        </p:txBody>
      </p:sp>
      <p:pic>
        <p:nvPicPr>
          <p:cNvPr id="8" name="Picture 7">
            <a:extLst>
              <a:ext uri="{FF2B5EF4-FFF2-40B4-BE49-F238E27FC236}">
                <a16:creationId xmlns:a16="http://schemas.microsoft.com/office/drawing/2014/main" id="{BCCAD099-12D5-0CB7-32B0-F81EE5DD3763}"/>
              </a:ext>
            </a:extLst>
          </p:cNvPr>
          <p:cNvPicPr>
            <a:picLocks noChangeAspect="1"/>
          </p:cNvPicPr>
          <p:nvPr/>
        </p:nvPicPr>
        <p:blipFill>
          <a:blip r:embed="rId2"/>
          <a:srcRect/>
          <a:stretch/>
        </p:blipFill>
        <p:spPr>
          <a:xfrm>
            <a:off x="10799064" y="111506"/>
            <a:ext cx="1010157" cy="1010157"/>
          </a:xfrm>
          <a:prstGeom prst="rect">
            <a:avLst/>
          </a:prstGeom>
        </p:spPr>
      </p:pic>
      <p:sp>
        <p:nvSpPr>
          <p:cNvPr id="9" name="Hexágono 9">
            <a:extLst>
              <a:ext uri="{FF2B5EF4-FFF2-40B4-BE49-F238E27FC236}">
                <a16:creationId xmlns:a16="http://schemas.microsoft.com/office/drawing/2014/main" id="{135FB883-8EF7-70F8-39CA-5E138A057ACB}"/>
              </a:ext>
            </a:extLst>
          </p:cNvPr>
          <p:cNvSpPr/>
          <p:nvPr/>
        </p:nvSpPr>
        <p:spPr>
          <a:xfrm rot="16200000">
            <a:off x="4605004" y="1799013"/>
            <a:ext cx="1432592" cy="1234992"/>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AR" sz="1400" b="1" i="0" u="none" strike="noStrike" kern="1200" cap="none" spc="0" normalizeH="0" baseline="0" noProof="0" dirty="0" err="1">
                <a:ln>
                  <a:noFill/>
                </a:ln>
                <a:solidFill>
                  <a:srgbClr val="FFFFFF"/>
                </a:solidFill>
                <a:effectLst/>
                <a:uLnTx/>
                <a:uFillTx/>
                <a:latin typeface="Tw Cen MT" panose="020B0602020104020603"/>
                <a:ea typeface="+mn-ea"/>
                <a:cs typeface="+mn-cs"/>
              </a:rPr>
              <a:t>Extract</a:t>
            </a:r>
            <a:r>
              <a:rPr kumimoji="0" lang="es-AR" sz="1400" b="1" i="0" u="none" strike="noStrike" kern="1200" cap="none" spc="0" normalizeH="0" baseline="0" noProof="0" dirty="0">
                <a:ln>
                  <a:noFill/>
                </a:ln>
                <a:solidFill>
                  <a:srgbClr val="FFFFFF"/>
                </a:solidFill>
                <a:effectLst/>
                <a:uLnTx/>
                <a:uFillTx/>
                <a:latin typeface="Tw Cen MT" panose="020B0602020104020603"/>
                <a:ea typeface="+mn-ea"/>
                <a:cs typeface="+mn-cs"/>
              </a:rPr>
              <a:t> Data</a:t>
            </a:r>
            <a:endParaRPr kumimoji="0" lang="en-US" sz="1400" b="1" i="0" u="none" strike="noStrike" kern="1200" cap="none" spc="0" normalizeH="0" baseline="0" noProof="0" dirty="0">
              <a:ln>
                <a:noFill/>
              </a:ln>
              <a:solidFill>
                <a:srgbClr val="FFFFFF"/>
              </a:solidFill>
              <a:effectLst/>
              <a:uLnTx/>
              <a:uFillTx/>
              <a:latin typeface="Tw Cen MT" panose="020B0602020104020603"/>
              <a:ea typeface="+mn-ea"/>
              <a:cs typeface="+mn-cs"/>
            </a:endParaRPr>
          </a:p>
        </p:txBody>
      </p:sp>
      <p:sp>
        <p:nvSpPr>
          <p:cNvPr id="10" name="Hexágono 10">
            <a:extLst>
              <a:ext uri="{FF2B5EF4-FFF2-40B4-BE49-F238E27FC236}">
                <a16:creationId xmlns:a16="http://schemas.microsoft.com/office/drawing/2014/main" id="{BB51FB07-2702-E48B-04F0-2BCD980F1AEC}"/>
              </a:ext>
            </a:extLst>
          </p:cNvPr>
          <p:cNvSpPr/>
          <p:nvPr/>
        </p:nvSpPr>
        <p:spPr>
          <a:xfrm rot="16200000">
            <a:off x="6192504" y="1799013"/>
            <a:ext cx="1432592" cy="1234992"/>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AR" sz="1400" b="1" i="0" u="none" strike="noStrike" kern="1200" cap="none" spc="0" normalizeH="0" baseline="0" noProof="0" dirty="0" err="1">
                <a:ln>
                  <a:noFill/>
                </a:ln>
                <a:solidFill>
                  <a:srgbClr val="FFFFFF"/>
                </a:solidFill>
                <a:effectLst/>
                <a:uLnTx/>
                <a:uFillTx/>
                <a:latin typeface="Tw Cen MT" panose="020B0602020104020603"/>
                <a:ea typeface="+mn-ea"/>
                <a:cs typeface="+mn-cs"/>
              </a:rPr>
              <a:t>Orbit</a:t>
            </a:r>
            <a:r>
              <a:rPr kumimoji="0" lang="es-AR" sz="1400" b="1" i="0" u="none" strike="noStrike" kern="1200" cap="none" spc="0" normalizeH="0" baseline="0" noProof="0" dirty="0">
                <a:ln>
                  <a:noFill/>
                </a:ln>
                <a:solidFill>
                  <a:srgbClr val="FFFFFF"/>
                </a:solidFill>
                <a:effectLst/>
                <a:uLnTx/>
                <a:uFillTx/>
                <a:latin typeface="Tw Cen MT" panose="020B0602020104020603"/>
                <a:ea typeface="+mn-ea"/>
                <a:cs typeface="+mn-cs"/>
              </a:rPr>
              <a:t> </a:t>
            </a:r>
            <a:r>
              <a:rPr kumimoji="0" lang="es-AR" sz="1400" b="1" i="0" u="none" strike="noStrike" kern="1200" cap="none" spc="0" normalizeH="0" baseline="0" noProof="0" dirty="0" err="1">
                <a:ln>
                  <a:noFill/>
                </a:ln>
                <a:solidFill>
                  <a:srgbClr val="FFFFFF"/>
                </a:solidFill>
                <a:effectLst/>
                <a:uLnTx/>
                <a:uFillTx/>
                <a:latin typeface="Tw Cen MT" panose="020B0602020104020603"/>
                <a:ea typeface="+mn-ea"/>
                <a:cs typeface="+mn-cs"/>
              </a:rPr>
              <a:t>Type</a:t>
            </a:r>
            <a:r>
              <a:rPr kumimoji="0" lang="es-AR" sz="1400" b="1" i="0" u="none" strike="noStrike" kern="1200" cap="none" spc="0" normalizeH="0" baseline="0" noProof="0" dirty="0">
                <a:ln>
                  <a:noFill/>
                </a:ln>
                <a:solidFill>
                  <a:srgbClr val="FFFFFF"/>
                </a:solidFill>
                <a:effectLst/>
                <a:uLnTx/>
                <a:uFillTx/>
                <a:latin typeface="Tw Cen MT" panose="020B0602020104020603"/>
                <a:ea typeface="+mn-ea"/>
                <a:cs typeface="+mn-cs"/>
              </a:rPr>
              <a:t> </a:t>
            </a:r>
            <a:r>
              <a:rPr kumimoji="0" lang="es-AR" sz="1400" b="1" i="0" u="none" strike="noStrike" kern="1200" cap="none" spc="0" normalizeH="0" baseline="0" noProof="0" dirty="0" err="1">
                <a:ln>
                  <a:noFill/>
                </a:ln>
                <a:solidFill>
                  <a:srgbClr val="FFFFFF"/>
                </a:solidFill>
                <a:effectLst/>
                <a:uLnTx/>
                <a:uFillTx/>
                <a:latin typeface="Tw Cen MT" panose="020B0602020104020603"/>
                <a:ea typeface="+mn-ea"/>
                <a:cs typeface="+mn-cs"/>
              </a:rPr>
              <a:t>Mapping</a:t>
            </a:r>
            <a:endParaRPr kumimoji="0" lang="en-US" sz="1400" b="1" i="0" u="none" strike="noStrike" kern="1200" cap="none" spc="0" normalizeH="0" baseline="0" noProof="0" dirty="0">
              <a:ln>
                <a:noFill/>
              </a:ln>
              <a:solidFill>
                <a:srgbClr val="FFFFFF"/>
              </a:solidFill>
              <a:effectLst/>
              <a:uLnTx/>
              <a:uFillTx/>
              <a:latin typeface="Tw Cen MT" panose="020B0602020104020603"/>
              <a:ea typeface="+mn-ea"/>
              <a:cs typeface="+mn-cs"/>
            </a:endParaRPr>
          </a:p>
        </p:txBody>
      </p:sp>
      <p:sp>
        <p:nvSpPr>
          <p:cNvPr id="11" name="Hexágono 11">
            <a:extLst>
              <a:ext uri="{FF2B5EF4-FFF2-40B4-BE49-F238E27FC236}">
                <a16:creationId xmlns:a16="http://schemas.microsoft.com/office/drawing/2014/main" id="{513241E4-85E8-BC1D-FD97-4E713278561C}"/>
              </a:ext>
            </a:extLst>
          </p:cNvPr>
          <p:cNvSpPr/>
          <p:nvPr/>
        </p:nvSpPr>
        <p:spPr>
          <a:xfrm rot="16200000">
            <a:off x="6970081" y="3161881"/>
            <a:ext cx="1432592" cy="1234992"/>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Tw Cen MT" panose="020B0602020104020603"/>
                <a:ea typeface="+mn-ea"/>
                <a:cs typeface="+mn-cs"/>
              </a:rPr>
              <a:t>Metrics Validation</a:t>
            </a:r>
          </a:p>
        </p:txBody>
      </p:sp>
      <p:sp>
        <p:nvSpPr>
          <p:cNvPr id="12" name="Hexágono 12">
            <a:extLst>
              <a:ext uri="{FF2B5EF4-FFF2-40B4-BE49-F238E27FC236}">
                <a16:creationId xmlns:a16="http://schemas.microsoft.com/office/drawing/2014/main" id="{DEBBFEF7-D937-5CEC-CC53-119D6B9979FB}"/>
              </a:ext>
            </a:extLst>
          </p:cNvPr>
          <p:cNvSpPr/>
          <p:nvPr/>
        </p:nvSpPr>
        <p:spPr>
          <a:xfrm rot="16200000">
            <a:off x="3827428" y="3161881"/>
            <a:ext cx="1432592" cy="1234992"/>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AR" sz="1400" b="1" i="0" u="none" strike="noStrike" kern="1200" cap="none" spc="0" normalizeH="0" baseline="0" noProof="0" dirty="0" err="1">
                <a:ln>
                  <a:noFill/>
                </a:ln>
                <a:solidFill>
                  <a:srgbClr val="FFFFFF"/>
                </a:solidFill>
                <a:effectLst/>
                <a:uLnTx/>
                <a:uFillTx/>
                <a:latin typeface="Tw Cen MT" panose="020B0602020104020603"/>
                <a:ea typeface="+mn-ea"/>
                <a:cs typeface="+mn-cs"/>
              </a:rPr>
              <a:t>Feature</a:t>
            </a:r>
            <a:r>
              <a:rPr kumimoji="0" lang="es-AR" sz="1400" b="1" i="0" u="none" strike="noStrike" kern="1200" cap="none" spc="0" normalizeH="0" baseline="0" noProof="0" dirty="0">
                <a:ln>
                  <a:noFill/>
                </a:ln>
                <a:solidFill>
                  <a:srgbClr val="FFFFFF"/>
                </a:solidFill>
                <a:effectLst/>
                <a:uLnTx/>
                <a:uFillTx/>
                <a:latin typeface="Tw Cen MT" panose="020B0602020104020603"/>
                <a:ea typeface="+mn-ea"/>
                <a:cs typeface="+mn-cs"/>
              </a:rPr>
              <a:t> </a:t>
            </a:r>
            <a:r>
              <a:rPr kumimoji="0" lang="es-AR" sz="1400" b="1" i="0" u="none" strike="noStrike" kern="1200" cap="none" spc="0" normalizeH="0" baseline="0" noProof="0" dirty="0" err="1">
                <a:ln>
                  <a:noFill/>
                </a:ln>
                <a:solidFill>
                  <a:srgbClr val="FFFFFF"/>
                </a:solidFill>
                <a:effectLst/>
                <a:uLnTx/>
                <a:uFillTx/>
                <a:latin typeface="Tw Cen MT" panose="020B0602020104020603"/>
                <a:ea typeface="+mn-ea"/>
                <a:cs typeface="+mn-cs"/>
              </a:rPr>
              <a:t>Extraction</a:t>
            </a:r>
            <a:endParaRPr kumimoji="0" lang="en-US" sz="1400" b="1" i="0" u="none" strike="noStrike" kern="1200" cap="none" spc="0" normalizeH="0" baseline="0" noProof="0" dirty="0">
              <a:ln>
                <a:noFill/>
              </a:ln>
              <a:solidFill>
                <a:srgbClr val="FFFFFF"/>
              </a:solidFill>
              <a:effectLst/>
              <a:uLnTx/>
              <a:uFillTx/>
              <a:latin typeface="Tw Cen MT" panose="020B0602020104020603"/>
              <a:ea typeface="+mn-ea"/>
              <a:cs typeface="+mn-cs"/>
            </a:endParaRPr>
          </a:p>
        </p:txBody>
      </p:sp>
      <p:sp>
        <p:nvSpPr>
          <p:cNvPr id="13" name="Hexágono 16">
            <a:extLst>
              <a:ext uri="{FF2B5EF4-FFF2-40B4-BE49-F238E27FC236}">
                <a16:creationId xmlns:a16="http://schemas.microsoft.com/office/drawing/2014/main" id="{B2AA3ECA-097E-D7D7-5F44-0D4C2D830556}"/>
              </a:ext>
            </a:extLst>
          </p:cNvPr>
          <p:cNvSpPr/>
          <p:nvPr/>
        </p:nvSpPr>
        <p:spPr>
          <a:xfrm rot="16200000">
            <a:off x="4605004" y="4524750"/>
            <a:ext cx="1432592" cy="1234992"/>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FFFF"/>
                </a:solidFill>
                <a:effectLst/>
                <a:uLnTx/>
                <a:uFillTx/>
                <a:latin typeface="Tw Cen MT" panose="020B0602020104020603"/>
                <a:ea typeface="+mn-ea"/>
                <a:cs typeface="+mn-cs"/>
              </a:rPr>
              <a:t>Feature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Tw Cen MT" panose="020B0602020104020603"/>
                <a:ea typeface="+mn-ea"/>
                <a:cs typeface="+mn-cs"/>
              </a:rPr>
              <a:t>Engineering</a:t>
            </a:r>
          </a:p>
        </p:txBody>
      </p:sp>
      <p:sp>
        <p:nvSpPr>
          <p:cNvPr id="14" name="Hexágono 17">
            <a:extLst>
              <a:ext uri="{FF2B5EF4-FFF2-40B4-BE49-F238E27FC236}">
                <a16:creationId xmlns:a16="http://schemas.microsoft.com/office/drawing/2014/main" id="{AC8D8225-BF3F-9003-953B-E7FFC7BD967F}"/>
              </a:ext>
            </a:extLst>
          </p:cNvPr>
          <p:cNvSpPr/>
          <p:nvPr/>
        </p:nvSpPr>
        <p:spPr>
          <a:xfrm rot="16200000">
            <a:off x="6192504" y="4524750"/>
            <a:ext cx="1432592" cy="1234992"/>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AR" sz="1400" b="1" i="0" u="none" strike="noStrike" kern="1200" cap="none" spc="0" normalizeH="0" baseline="0" noProof="0" dirty="0">
                <a:ln>
                  <a:noFill/>
                </a:ln>
                <a:solidFill>
                  <a:srgbClr val="FFFFFF"/>
                </a:solidFill>
                <a:effectLst/>
                <a:uLnTx/>
                <a:uFillTx/>
                <a:latin typeface="Tw Cen MT" panose="020B0602020104020603"/>
                <a:ea typeface="+mn-ea"/>
                <a:cs typeface="+mn-cs"/>
              </a:rPr>
              <a:t>DBSCAN </a:t>
            </a:r>
            <a:r>
              <a:rPr kumimoji="0" lang="es-AR" sz="1400" b="1" i="0" u="none" strike="noStrike" kern="1200" cap="none" spc="0" normalizeH="0" baseline="0" noProof="0" dirty="0" err="1">
                <a:ln>
                  <a:noFill/>
                </a:ln>
                <a:solidFill>
                  <a:srgbClr val="FFFFFF"/>
                </a:solidFill>
                <a:effectLst/>
                <a:uLnTx/>
                <a:uFillTx/>
                <a:latin typeface="Tw Cen MT" panose="020B0602020104020603"/>
                <a:ea typeface="+mn-ea"/>
                <a:cs typeface="+mn-cs"/>
              </a:rPr>
              <a:t>Clustering</a:t>
            </a:r>
            <a:endParaRPr kumimoji="0" lang="en-US" sz="1400" b="1" i="0" u="none" strike="noStrike" kern="1200" cap="none" spc="0" normalizeH="0" baseline="0" noProof="0" dirty="0">
              <a:ln>
                <a:noFill/>
              </a:ln>
              <a:solidFill>
                <a:srgbClr val="FFFFFF"/>
              </a:solidFill>
              <a:effectLst/>
              <a:uLnTx/>
              <a:uFillTx/>
              <a:latin typeface="Tw Cen MT" panose="020B0602020104020603"/>
              <a:ea typeface="+mn-ea"/>
              <a:cs typeface="+mn-cs"/>
            </a:endParaRPr>
          </a:p>
        </p:txBody>
      </p:sp>
      <p:sp>
        <p:nvSpPr>
          <p:cNvPr id="15" name="Rectángulo 18">
            <a:extLst>
              <a:ext uri="{FF2B5EF4-FFF2-40B4-BE49-F238E27FC236}">
                <a16:creationId xmlns:a16="http://schemas.microsoft.com/office/drawing/2014/main" id="{7779926E-F476-89FA-E043-D6B325D210A5}"/>
              </a:ext>
            </a:extLst>
          </p:cNvPr>
          <p:cNvSpPr/>
          <p:nvPr/>
        </p:nvSpPr>
        <p:spPr>
          <a:xfrm>
            <a:off x="409575" y="3429000"/>
            <a:ext cx="4170892" cy="14773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2. SGP4 / </a:t>
            </a:r>
            <a:r>
              <a:rPr kumimoji="0" lang="en-US" sz="1600" b="1" i="0" u="none" strike="noStrike" kern="1200" cap="none" spc="0" normalizeH="0" baseline="0" noProof="0" dirty="0" err="1">
                <a:ln>
                  <a:noFill/>
                </a:ln>
                <a:solidFill>
                  <a:srgbClr val="000000"/>
                </a:solidFill>
                <a:effectLst/>
                <a:uLnTx/>
                <a:uFillTx/>
                <a:latin typeface="Tw Cen MT" panose="020B0602020104020603"/>
                <a:ea typeface="+mn-ea"/>
                <a:cs typeface="+mn-cs"/>
              </a:rPr>
              <a:t>Satrec</a:t>
            </a: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 API:</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Inclination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Eccentricity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Mean Motion (radians per minute)</a:t>
            </a:r>
            <a:b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br>
            <a:b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br>
            <a:endParaRPr kumimoji="0" lang="en-US" sz="1600" b="0" i="0" u="none" strike="noStrike" kern="1200" cap="none" spc="0" normalizeH="0" baseline="0" noProof="0" dirty="0" err="1">
              <a:ln>
                <a:noFill/>
              </a:ln>
              <a:solidFill>
                <a:srgbClr val="000000"/>
              </a:solidFill>
              <a:effectLst/>
              <a:uLnTx/>
              <a:uFillTx/>
              <a:latin typeface="Tw Cen MT" panose="020B0602020104020603"/>
              <a:ea typeface="+mn-ea"/>
              <a:cs typeface="+mn-cs"/>
            </a:endParaRPr>
          </a:p>
        </p:txBody>
      </p:sp>
      <p:sp>
        <p:nvSpPr>
          <p:cNvPr id="16" name="Rectángulo 20">
            <a:extLst>
              <a:ext uri="{FF2B5EF4-FFF2-40B4-BE49-F238E27FC236}">
                <a16:creationId xmlns:a16="http://schemas.microsoft.com/office/drawing/2014/main" id="{61A9D35E-4053-6AA7-C6B6-888F493DF29B}"/>
              </a:ext>
            </a:extLst>
          </p:cNvPr>
          <p:cNvSpPr/>
          <p:nvPr/>
        </p:nvSpPr>
        <p:spPr>
          <a:xfrm>
            <a:off x="7686377" y="5202333"/>
            <a:ext cx="4170892"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AR" sz="1600" b="1" i="0" u="none" strike="noStrike" kern="1200" cap="none" spc="0" normalizeH="0" baseline="0" noProof="0" dirty="0">
                <a:ln>
                  <a:noFill/>
                </a:ln>
                <a:solidFill>
                  <a:srgbClr val="000000"/>
                </a:solidFill>
                <a:effectLst/>
                <a:uLnTx/>
                <a:uFillTx/>
                <a:latin typeface="Tw Cen MT" panose="020B0602020104020603"/>
                <a:ea typeface="+mn-ea"/>
                <a:cs typeface="+mn-cs"/>
              </a:rPr>
              <a:t>4.Clustering </a:t>
            </a:r>
            <a:r>
              <a:rPr kumimoji="0" lang="es-AR" sz="1600" b="1" i="0" u="none" strike="noStrike" kern="1200" cap="none" spc="0" normalizeH="0" baseline="0" noProof="0" dirty="0" err="1">
                <a:ln>
                  <a:noFill/>
                </a:ln>
                <a:solidFill>
                  <a:srgbClr val="000000"/>
                </a:solidFill>
                <a:effectLst/>
                <a:uLnTx/>
                <a:uFillTx/>
                <a:latin typeface="Tw Cen MT" panose="020B0602020104020603"/>
                <a:ea typeface="+mn-ea"/>
                <a:cs typeface="+mn-cs"/>
              </a:rPr>
              <a:t>with</a:t>
            </a:r>
            <a:r>
              <a:rPr kumimoji="0" lang="es-AR" sz="1600" b="1" i="0" u="none" strike="noStrike" kern="1200" cap="none" spc="0" normalizeH="0" baseline="0" noProof="0" dirty="0">
                <a:ln>
                  <a:noFill/>
                </a:ln>
                <a:solidFill>
                  <a:srgbClr val="000000"/>
                </a:solidFill>
                <a:effectLst/>
                <a:uLnTx/>
                <a:uFillTx/>
                <a:latin typeface="Tw Cen MT" panose="020B0602020104020603"/>
                <a:ea typeface="+mn-ea"/>
                <a:cs typeface="+mn-cs"/>
              </a:rPr>
              <a:t> DBSCAN</a:t>
            </a:r>
            <a:endParaRPr kumimoji="0" lang="en-US" sz="1600" b="1" i="0" u="none" strike="noStrike" kern="1200" cap="none" spc="0" normalizeH="0" baseline="0" noProof="0" dirty="0" err="1">
              <a:ln>
                <a:noFill/>
              </a:ln>
              <a:solidFill>
                <a:srgbClr val="000000"/>
              </a:solidFill>
              <a:effectLst/>
              <a:uLnTx/>
              <a:uFillTx/>
              <a:latin typeface="Tw Cen MT" panose="020B0602020104020603"/>
              <a:ea typeface="+mn-ea"/>
              <a:cs typeface="+mn-cs"/>
            </a:endParaRPr>
          </a:p>
        </p:txBody>
      </p:sp>
      <p:sp>
        <p:nvSpPr>
          <p:cNvPr id="17" name="Rectángulo 21">
            <a:extLst>
              <a:ext uri="{FF2B5EF4-FFF2-40B4-BE49-F238E27FC236}">
                <a16:creationId xmlns:a16="http://schemas.microsoft.com/office/drawing/2014/main" id="{8CA1D75F-81CA-532C-3292-E0DCE0E277FE}"/>
              </a:ext>
            </a:extLst>
          </p:cNvPr>
          <p:cNvSpPr/>
          <p:nvPr/>
        </p:nvSpPr>
        <p:spPr>
          <a:xfrm>
            <a:off x="372832" y="2022954"/>
            <a:ext cx="4319630"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1. Extract TLE data from SpaceTrack (PRC dataset)</a:t>
            </a:r>
          </a:p>
        </p:txBody>
      </p:sp>
      <p:sp>
        <p:nvSpPr>
          <p:cNvPr id="18" name="Rectángulo 22">
            <a:extLst>
              <a:ext uri="{FF2B5EF4-FFF2-40B4-BE49-F238E27FC236}">
                <a16:creationId xmlns:a16="http://schemas.microsoft.com/office/drawing/2014/main" id="{78651536-9206-3C7D-ADC9-90E55C03D857}"/>
              </a:ext>
            </a:extLst>
          </p:cNvPr>
          <p:cNvSpPr/>
          <p:nvPr/>
        </p:nvSpPr>
        <p:spPr>
          <a:xfrm>
            <a:off x="8656381" y="3324017"/>
            <a:ext cx="4170892" cy="12618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5.Validation with M</a:t>
            </a:r>
            <a:r>
              <a:rPr kumimoji="0" lang="en-US" sz="1600" b="1" i="0" u="none" strike="noStrike" kern="1200" cap="none" spc="0" normalizeH="0" baseline="0" noProof="0" dirty="0" err="1">
                <a:ln>
                  <a:noFill/>
                </a:ln>
                <a:solidFill>
                  <a:srgbClr val="000000"/>
                </a:solidFill>
                <a:effectLst/>
                <a:uLnTx/>
                <a:uFillTx/>
                <a:latin typeface="Tw Cen MT" panose="020B0602020104020603"/>
                <a:ea typeface="+mn-ea"/>
                <a:cs typeface="+mn-cs"/>
              </a:rPr>
              <a:t>etrics</a:t>
            </a: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Silhouette Score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Davies-Bouldin Index</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err="1">
                <a:ln>
                  <a:noFill/>
                </a:ln>
                <a:solidFill>
                  <a:srgbClr val="000000"/>
                </a:solidFill>
                <a:effectLst/>
                <a:uLnTx/>
                <a:uFillTx/>
                <a:latin typeface="Tw Cen MT" panose="020B0602020104020603"/>
                <a:ea typeface="+mn-ea"/>
                <a:cs typeface="+mn-cs"/>
              </a:rPr>
              <a:t>Calinski-Harabasz</a:t>
            </a: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 Index</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Cluster Counts</a:t>
            </a:r>
            <a:endParaRPr kumimoji="0" lang="en-US" sz="1600" b="0" i="0" u="none" strike="noStrike" kern="1200" cap="none" spc="0" normalizeH="0" baseline="0" noProof="0" dirty="0" err="1">
              <a:ln>
                <a:noFill/>
              </a:ln>
              <a:solidFill>
                <a:srgbClr val="000000"/>
              </a:solidFill>
              <a:effectLst/>
              <a:uLnTx/>
              <a:uFillTx/>
              <a:latin typeface="Tw Cen MT" panose="020B0602020104020603"/>
              <a:ea typeface="+mn-ea"/>
              <a:cs typeface="+mn-cs"/>
            </a:endParaRPr>
          </a:p>
        </p:txBody>
      </p:sp>
      <p:sp>
        <p:nvSpPr>
          <p:cNvPr id="19" name="Rectángulo 24">
            <a:extLst>
              <a:ext uri="{FF2B5EF4-FFF2-40B4-BE49-F238E27FC236}">
                <a16:creationId xmlns:a16="http://schemas.microsoft.com/office/drawing/2014/main" id="{2F24B228-8CCE-A084-3321-EAF0F7011642}"/>
              </a:ext>
            </a:extLst>
          </p:cNvPr>
          <p:cNvSpPr/>
          <p:nvPr/>
        </p:nvSpPr>
        <p:spPr>
          <a:xfrm>
            <a:off x="7878805" y="1838546"/>
            <a:ext cx="3450130" cy="7386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6.Orbit Type M</a:t>
            </a:r>
            <a:r>
              <a:rPr kumimoji="0" lang="en-US" sz="1600" b="1" i="0" u="none" strike="noStrike" kern="1200" cap="none" spc="0" normalizeH="0" baseline="0" noProof="0" dirty="0" err="1">
                <a:ln>
                  <a:noFill/>
                </a:ln>
                <a:solidFill>
                  <a:srgbClr val="000000"/>
                </a:solidFill>
                <a:effectLst/>
                <a:uLnTx/>
                <a:uFillTx/>
                <a:latin typeface="Tw Cen MT" panose="020B0602020104020603"/>
                <a:ea typeface="+mn-ea"/>
                <a:cs typeface="+mn-cs"/>
              </a:rPr>
              <a:t>apping</a:t>
            </a: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 (LEO, MEO, GEO) </a:t>
            </a: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Infer</a:t>
            </a:r>
            <a:r>
              <a:rPr kumimoji="0" lang="en-US" sz="1600" b="1" i="0" u="none" strike="noStrike" kern="1200" cap="none" spc="0" normalizeH="0" baseline="0" noProof="0" dirty="0">
                <a:ln>
                  <a:noFill/>
                </a:ln>
                <a:solidFill>
                  <a:srgbClr val="000000"/>
                </a:solidFill>
                <a:effectLst/>
                <a:uLnTx/>
                <a:uFillTx/>
                <a:latin typeface="Tw Cen MT" panose="020B0602020104020603"/>
                <a:ea typeface="+mn-ea"/>
                <a:cs typeface="+mn-cs"/>
              </a:rPr>
              <a:t> </a:t>
            </a: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clusters based on their mean motion average against orbital regime thresholds</a:t>
            </a:r>
          </a:p>
        </p:txBody>
      </p:sp>
      <p:sp>
        <p:nvSpPr>
          <p:cNvPr id="20" name="Rectángulo 25">
            <a:extLst>
              <a:ext uri="{FF2B5EF4-FFF2-40B4-BE49-F238E27FC236}">
                <a16:creationId xmlns:a16="http://schemas.microsoft.com/office/drawing/2014/main" id="{D3043BD8-DC7C-17CB-1DB4-2566F1161616}"/>
              </a:ext>
            </a:extLst>
          </p:cNvPr>
          <p:cNvSpPr/>
          <p:nvPr/>
        </p:nvSpPr>
        <p:spPr>
          <a:xfrm>
            <a:off x="5226182" y="3640878"/>
            <a:ext cx="1777737"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AR" sz="1800" b="1" i="0" u="none" strike="noStrike" kern="1200" cap="none" spc="0" normalizeH="0" baseline="0" noProof="0" dirty="0">
                <a:ln>
                  <a:noFill/>
                </a:ln>
                <a:solidFill>
                  <a:srgbClr val="16207B"/>
                </a:solidFill>
                <a:effectLst/>
                <a:uLnTx/>
                <a:uFillTx/>
                <a:latin typeface="Tw Cen MT" panose="020B0602020104020603"/>
                <a:ea typeface="+mn-ea"/>
                <a:cs typeface="+mn-cs"/>
              </a:rPr>
              <a:t>DBSCAN</a:t>
            </a:r>
            <a:endParaRPr kumimoji="0" lang="en-US" sz="1800" b="1" i="0" u="none" strike="noStrike" kern="1200" cap="none" spc="0" normalizeH="0" baseline="0" noProof="0" dirty="0" err="1">
              <a:ln>
                <a:noFill/>
              </a:ln>
              <a:solidFill>
                <a:srgbClr val="16207B"/>
              </a:solidFill>
              <a:effectLst/>
              <a:uLnTx/>
              <a:uFillTx/>
              <a:latin typeface="Tw Cen MT" panose="020B0602020104020603"/>
              <a:ea typeface="+mn-ea"/>
              <a:cs typeface="+mn-cs"/>
            </a:endParaRPr>
          </a:p>
        </p:txBody>
      </p:sp>
      <p:cxnSp>
        <p:nvCxnSpPr>
          <p:cNvPr id="21" name="Conector recto 29">
            <a:extLst>
              <a:ext uri="{FF2B5EF4-FFF2-40B4-BE49-F238E27FC236}">
                <a16:creationId xmlns:a16="http://schemas.microsoft.com/office/drawing/2014/main" id="{5D5D4ECC-94C3-1817-41A3-B8CB43944E37}"/>
              </a:ext>
            </a:extLst>
          </p:cNvPr>
          <p:cNvCxnSpPr>
            <a:cxnSpLocks/>
          </p:cNvCxnSpPr>
          <p:nvPr/>
        </p:nvCxnSpPr>
        <p:spPr>
          <a:xfrm>
            <a:off x="7686377" y="3063081"/>
            <a:ext cx="4134148"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Conector recto 4095">
            <a:extLst>
              <a:ext uri="{FF2B5EF4-FFF2-40B4-BE49-F238E27FC236}">
                <a16:creationId xmlns:a16="http://schemas.microsoft.com/office/drawing/2014/main" id="{D6099EF5-DE3F-8D5E-F9D6-DD2630D6D0C0}"/>
              </a:ext>
            </a:extLst>
          </p:cNvPr>
          <p:cNvCxnSpPr>
            <a:cxnSpLocks/>
          </p:cNvCxnSpPr>
          <p:nvPr/>
        </p:nvCxnSpPr>
        <p:spPr>
          <a:xfrm>
            <a:off x="7649633" y="4904875"/>
            <a:ext cx="4134148"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Conector recto 4096">
            <a:extLst>
              <a:ext uri="{FF2B5EF4-FFF2-40B4-BE49-F238E27FC236}">
                <a16:creationId xmlns:a16="http://schemas.microsoft.com/office/drawing/2014/main" id="{A5635B8A-0210-B75B-7551-E811C8DF8629}"/>
              </a:ext>
            </a:extLst>
          </p:cNvPr>
          <p:cNvCxnSpPr>
            <a:cxnSpLocks/>
          </p:cNvCxnSpPr>
          <p:nvPr/>
        </p:nvCxnSpPr>
        <p:spPr>
          <a:xfrm>
            <a:off x="384174" y="3052905"/>
            <a:ext cx="4134148"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Conector recto 4098">
            <a:extLst>
              <a:ext uri="{FF2B5EF4-FFF2-40B4-BE49-F238E27FC236}">
                <a16:creationId xmlns:a16="http://schemas.microsoft.com/office/drawing/2014/main" id="{ED1C754E-8635-8BBD-D404-9CD97094A8EC}"/>
              </a:ext>
            </a:extLst>
          </p:cNvPr>
          <p:cNvCxnSpPr>
            <a:cxnSpLocks/>
          </p:cNvCxnSpPr>
          <p:nvPr/>
        </p:nvCxnSpPr>
        <p:spPr>
          <a:xfrm>
            <a:off x="409576" y="4896024"/>
            <a:ext cx="4134148"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7F98294B-4F4B-7BEA-B746-F0A1716DCB63}"/>
              </a:ext>
            </a:extLst>
          </p:cNvPr>
          <p:cNvSpPr txBox="1"/>
          <p:nvPr/>
        </p:nvSpPr>
        <p:spPr>
          <a:xfrm>
            <a:off x="4408594" y="336834"/>
            <a:ext cx="7141464" cy="52322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2800" b="1" i="0" u="none" strike="noStrike" kern="1200" cap="none" spc="0" normalizeH="0" baseline="0" noProof="0" dirty="0">
                <a:ln>
                  <a:noFill/>
                </a:ln>
                <a:solidFill>
                  <a:prstClr val="black">
                    <a:lumMod val="75000"/>
                    <a:lumOff val="25000"/>
                  </a:prstClr>
                </a:solidFill>
                <a:effectLst/>
                <a:uLnTx/>
                <a:uFillTx/>
                <a:latin typeface="Tw Cen MT" panose="020B0602020104020603"/>
                <a:ea typeface="+mn-ea"/>
                <a:cs typeface="+mn-cs"/>
              </a:rPr>
              <a:t>DBSCAN (Unsupervised ML Algorithm)</a:t>
            </a:r>
            <a:endParaRPr kumimoji="0" lang="en-US" sz="2800" b="1" i="0" u="none" strike="noStrike" kern="1200" cap="none" spc="0" normalizeH="0" baseline="0" noProof="0" dirty="0">
              <a:ln>
                <a:noFill/>
              </a:ln>
              <a:solidFill>
                <a:prstClr val="black">
                  <a:lumMod val="75000"/>
                  <a:lumOff val="25000"/>
                </a:prstClr>
              </a:solidFill>
              <a:effectLst/>
              <a:uLnTx/>
              <a:uFillTx/>
              <a:latin typeface="Tw Cen MT" panose="020B0602020104020603"/>
              <a:ea typeface="+mn-ea"/>
              <a:cs typeface="+mn-cs"/>
            </a:endParaRPr>
          </a:p>
        </p:txBody>
      </p:sp>
      <p:sp>
        <p:nvSpPr>
          <p:cNvPr id="27" name="Rectángulo 20">
            <a:extLst>
              <a:ext uri="{FF2B5EF4-FFF2-40B4-BE49-F238E27FC236}">
                <a16:creationId xmlns:a16="http://schemas.microsoft.com/office/drawing/2014/main" id="{84EB1B2E-CE17-CB1A-67C5-142A746D52E1}"/>
              </a:ext>
            </a:extLst>
          </p:cNvPr>
          <p:cNvSpPr/>
          <p:nvPr/>
        </p:nvSpPr>
        <p:spPr>
          <a:xfrm>
            <a:off x="409575" y="5148627"/>
            <a:ext cx="4170892" cy="984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AR" sz="1600" b="1" i="0" u="none" strike="noStrike" kern="1200" cap="none" spc="0" normalizeH="0" baseline="0" noProof="0" dirty="0">
                <a:ln>
                  <a:noFill/>
                </a:ln>
                <a:solidFill>
                  <a:srgbClr val="000000"/>
                </a:solidFill>
                <a:effectLst/>
                <a:uLnTx/>
                <a:uFillTx/>
                <a:latin typeface="Tw Cen MT" panose="020B0602020104020603"/>
                <a:ea typeface="+mn-ea"/>
                <a:cs typeface="+mn-cs"/>
              </a:rPr>
              <a:t>3. </a:t>
            </a:r>
            <a:r>
              <a:rPr kumimoji="0" lang="es-AR" sz="1600" b="1" i="0" u="none" strike="noStrike" kern="1200" cap="none" spc="0" normalizeH="0" baseline="0" noProof="0" dirty="0" err="1">
                <a:ln>
                  <a:noFill/>
                </a:ln>
                <a:solidFill>
                  <a:srgbClr val="000000"/>
                </a:solidFill>
                <a:effectLst/>
                <a:uLnTx/>
                <a:uFillTx/>
                <a:latin typeface="Tw Cen MT" panose="020B0602020104020603"/>
                <a:ea typeface="+mn-ea"/>
                <a:cs typeface="+mn-cs"/>
              </a:rPr>
              <a:t>Pre-processing</a:t>
            </a:r>
            <a:r>
              <a:rPr lang="es-AR" sz="1600" b="1" dirty="0">
                <a:solidFill>
                  <a:srgbClr val="000000"/>
                </a:solidFill>
                <a:latin typeface="Tw Cen MT" panose="020B0602020104020603"/>
              </a:rPr>
              <a:t>: </a:t>
            </a:r>
            <a:r>
              <a:rPr kumimoji="0" lang="es-AR" sz="1600" b="1" i="0" u="none" strike="noStrike" kern="1200" cap="none" spc="0" normalizeH="0" baseline="0" noProof="0" dirty="0" err="1">
                <a:ln>
                  <a:noFill/>
                </a:ln>
                <a:solidFill>
                  <a:srgbClr val="000000"/>
                </a:solidFill>
                <a:effectLst/>
                <a:uLnTx/>
                <a:uFillTx/>
                <a:latin typeface="Tw Cen MT" panose="020B0602020104020603"/>
                <a:ea typeface="+mn-ea"/>
                <a:cs typeface="+mn-cs"/>
              </a:rPr>
              <a:t>Feature</a:t>
            </a:r>
            <a:r>
              <a:rPr kumimoji="0" lang="es-AR" sz="1600" b="1" i="0" u="none" strike="noStrike" kern="1200" cap="none" spc="0" normalizeH="0" baseline="0" noProof="0" dirty="0">
                <a:ln>
                  <a:noFill/>
                </a:ln>
                <a:solidFill>
                  <a:srgbClr val="000000"/>
                </a:solidFill>
                <a:effectLst/>
                <a:uLnTx/>
                <a:uFillTx/>
                <a:latin typeface="Tw Cen MT" panose="020B0602020104020603"/>
                <a:ea typeface="+mn-ea"/>
                <a:cs typeface="+mn-cs"/>
              </a:rPr>
              <a:t> </a:t>
            </a:r>
            <a:r>
              <a:rPr kumimoji="0" lang="es-AR" sz="1600" b="1" i="0" u="none" strike="noStrike" kern="1200" cap="none" spc="0" normalizeH="0" baseline="0" noProof="0" dirty="0" err="1">
                <a:ln>
                  <a:noFill/>
                </a:ln>
                <a:solidFill>
                  <a:srgbClr val="000000"/>
                </a:solidFill>
                <a:effectLst/>
                <a:uLnTx/>
                <a:uFillTx/>
                <a:latin typeface="Tw Cen MT" panose="020B0602020104020603"/>
                <a:ea typeface="+mn-ea"/>
                <a:cs typeface="+mn-cs"/>
              </a:rPr>
              <a:t>Engineering</a:t>
            </a:r>
            <a:r>
              <a:rPr lang="es-AR" sz="1600" b="1" dirty="0">
                <a:solidFill>
                  <a:srgbClr val="000000"/>
                </a:solidFill>
                <a:latin typeface="Tw Cen MT" panose="020B0602020104020603"/>
              </a:rPr>
              <a:t> &amp; </a:t>
            </a:r>
            <a:r>
              <a:rPr lang="es-AR" sz="1600" b="1" dirty="0" err="1">
                <a:solidFill>
                  <a:srgbClr val="000000"/>
                </a:solidFill>
                <a:latin typeface="Tw Cen MT" panose="020B0602020104020603"/>
              </a:rPr>
              <a:t>Scaling</a:t>
            </a:r>
            <a:r>
              <a:rPr lang="es-AR" sz="1600" b="1" dirty="0">
                <a:solidFill>
                  <a:srgbClr val="000000"/>
                </a:solidFill>
                <a:latin typeface="Tw Cen MT" panose="020B0602020104020603"/>
              </a:rPr>
              <a:t> </a:t>
            </a:r>
            <a:endParaRPr kumimoji="0" lang="es-AR" sz="1600" b="1" i="0" u="none" strike="noStrike" kern="1200" cap="none" spc="0" normalizeH="0" baseline="0" noProof="0" dirty="0">
              <a:ln>
                <a:noFill/>
              </a:ln>
              <a:solidFill>
                <a:srgbClr val="000000"/>
              </a:solidFill>
              <a:effectLst/>
              <a:uLnTx/>
              <a:uFillTx/>
              <a:latin typeface="Tw Cen MT" panose="020B0602020104020603"/>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Convert </a:t>
            </a:r>
            <a:r>
              <a:rPr kumimoji="0" lang="en-US" sz="1600" b="0" i="0" u="none" strike="noStrike" kern="1200" cap="none" spc="0" normalizeH="0" baseline="0" noProof="0" dirty="0" err="1">
                <a:ln>
                  <a:noFill/>
                </a:ln>
                <a:solidFill>
                  <a:srgbClr val="000000"/>
                </a:solidFill>
                <a:effectLst/>
                <a:uLnTx/>
                <a:uFillTx/>
                <a:latin typeface="Tw Cen MT" panose="020B0602020104020603"/>
                <a:ea typeface="+mn-ea"/>
                <a:cs typeface="+mn-cs"/>
              </a:rPr>
              <a:t>mean_motion</a:t>
            </a:r>
            <a:r>
              <a:rPr kumimoji="0" lang="en-US" sz="1600" b="0" i="0" u="none" strike="noStrike" kern="1200" cap="none" spc="0" normalizeH="0" baseline="0" noProof="0" dirty="0">
                <a:ln>
                  <a:noFill/>
                </a:ln>
                <a:solidFill>
                  <a:srgbClr val="000000"/>
                </a:solidFill>
                <a:effectLst/>
                <a:uLnTx/>
                <a:uFillTx/>
                <a:latin typeface="Tw Cen MT" panose="020B0602020104020603"/>
                <a:ea typeface="+mn-ea"/>
                <a:cs typeface="+mn-cs"/>
              </a:rPr>
              <a:t> from radians/minute → revolutions/day</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err="1">
              <a:ln>
                <a:noFill/>
              </a:ln>
              <a:solidFill>
                <a:srgbClr val="000000"/>
              </a:solidFill>
              <a:effectLst/>
              <a:uLnTx/>
              <a:uFillTx/>
              <a:latin typeface="Verdana"/>
              <a:ea typeface="+mn-ea"/>
              <a:cs typeface="+mn-cs"/>
            </a:endParaRPr>
          </a:p>
        </p:txBody>
      </p:sp>
    </p:spTree>
    <p:extLst>
      <p:ext uri="{BB962C8B-B14F-4D97-AF65-F5344CB8AC3E}">
        <p14:creationId xmlns:p14="http://schemas.microsoft.com/office/powerpoint/2010/main" val="1916415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93843-73F5-A8E6-496E-E438A5DC0B7A}"/>
              </a:ext>
            </a:extLst>
          </p:cNvPr>
          <p:cNvSpPr>
            <a:spLocks noGrp="1"/>
          </p:cNvSpPr>
          <p:nvPr>
            <p:ph type="title"/>
          </p:nvPr>
        </p:nvSpPr>
        <p:spPr/>
        <p:txBody>
          <a:bodyPr/>
          <a:lstStyle/>
          <a:p>
            <a:r>
              <a:rPr lang="en-US" b="1" dirty="0"/>
              <a:t>Strong DBSCAN PERFORMANCE METRICS</a:t>
            </a:r>
          </a:p>
        </p:txBody>
      </p:sp>
      <p:sp>
        <p:nvSpPr>
          <p:cNvPr id="4" name="Content Placeholder 3">
            <a:extLst>
              <a:ext uri="{FF2B5EF4-FFF2-40B4-BE49-F238E27FC236}">
                <a16:creationId xmlns:a16="http://schemas.microsoft.com/office/drawing/2014/main" id="{92F560C1-F3FF-4C8A-5A28-BB9CF1092247}"/>
              </a:ext>
            </a:extLst>
          </p:cNvPr>
          <p:cNvSpPr>
            <a:spLocks noGrp="1"/>
          </p:cNvSpPr>
          <p:nvPr>
            <p:ph idx="1"/>
          </p:nvPr>
        </p:nvSpPr>
        <p:spPr>
          <a:xfrm>
            <a:off x="1121102" y="2097088"/>
            <a:ext cx="10209113" cy="3541714"/>
          </a:xfrm>
        </p:spPr>
        <p:txBody>
          <a:bodyPr>
            <a:normAutofit/>
          </a:bodyPr>
          <a:lstStyle/>
          <a:p>
            <a:r>
              <a:rPr lang="en-US" sz="2400" b="0" i="0" dirty="0">
                <a:effectLst/>
              </a:rPr>
              <a:t>Silhouette Score: 0.84 (clusters are well-separated)</a:t>
            </a:r>
            <a:endParaRPr lang="en-US" b="0" i="0" dirty="0">
              <a:effectLst/>
            </a:endParaRPr>
          </a:p>
          <a:p>
            <a:r>
              <a:rPr lang="en-US" sz="2400" b="0" i="0" dirty="0">
                <a:effectLst/>
              </a:rPr>
              <a:t>Davies-Bouldin Index: 0.14 </a:t>
            </a:r>
            <a:r>
              <a:rPr lang="en-US" dirty="0"/>
              <a:t>(</a:t>
            </a:r>
            <a:r>
              <a:rPr lang="en-US" b="0" i="0" dirty="0">
                <a:effectLst/>
              </a:rPr>
              <a:t>clusters are compact, far apart)</a:t>
            </a:r>
          </a:p>
          <a:p>
            <a:r>
              <a:rPr lang="en-US" sz="2400" b="0" i="0" dirty="0" err="1">
                <a:effectLst/>
              </a:rPr>
              <a:t>Calinski-Harabasz</a:t>
            </a:r>
            <a:r>
              <a:rPr lang="en-US" sz="2400" b="0" i="0" dirty="0">
                <a:effectLst/>
              </a:rPr>
              <a:t> Index: 10738.13 </a:t>
            </a:r>
            <a:r>
              <a:rPr lang="en-US" dirty="0"/>
              <a:t>(</a:t>
            </a:r>
            <a:r>
              <a:rPr lang="en-US" sz="2400" b="0" i="0" dirty="0">
                <a:effectLst/>
              </a:rPr>
              <a:t>strong separation)</a:t>
            </a:r>
          </a:p>
          <a:p>
            <a:pPr marL="0" indent="0">
              <a:buNone/>
            </a:pPr>
            <a:br>
              <a:rPr lang="en-US" sz="2400" dirty="0"/>
            </a:br>
            <a:endParaRPr lang="en-US" dirty="0"/>
          </a:p>
        </p:txBody>
      </p:sp>
      <p:pic>
        <p:nvPicPr>
          <p:cNvPr id="3" name="Picture 2">
            <a:extLst>
              <a:ext uri="{FF2B5EF4-FFF2-40B4-BE49-F238E27FC236}">
                <a16:creationId xmlns:a16="http://schemas.microsoft.com/office/drawing/2014/main" id="{285B4588-59B4-F9DA-8E01-15EF2C6A6F69}"/>
              </a:ext>
            </a:extLst>
          </p:cNvPr>
          <p:cNvPicPr>
            <a:picLocks noChangeAspect="1"/>
          </p:cNvPicPr>
          <p:nvPr/>
        </p:nvPicPr>
        <p:blipFill>
          <a:blip r:embed="rId2"/>
          <a:srcRect/>
          <a:stretch/>
        </p:blipFill>
        <p:spPr>
          <a:xfrm>
            <a:off x="10799064" y="111506"/>
            <a:ext cx="1010157" cy="1010157"/>
          </a:xfrm>
          <a:prstGeom prst="rect">
            <a:avLst/>
          </a:prstGeom>
        </p:spPr>
      </p:pic>
    </p:spTree>
    <p:extLst>
      <p:ext uri="{BB962C8B-B14F-4D97-AF65-F5344CB8AC3E}">
        <p14:creationId xmlns:p14="http://schemas.microsoft.com/office/powerpoint/2010/main" val="130475647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_rels/theme4.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6_BIC TEMPLATE OK">
  <a:themeElements>
    <a:clrScheme name="Custom 61">
      <a:dk1>
        <a:srgbClr val="000000"/>
      </a:dk1>
      <a:lt1>
        <a:srgbClr val="FFFFFF"/>
      </a:lt1>
      <a:dk2>
        <a:srgbClr val="16207B"/>
      </a:dk2>
      <a:lt2>
        <a:srgbClr val="629CD0"/>
      </a:lt2>
      <a:accent1>
        <a:srgbClr val="0A1A49"/>
      </a:accent1>
      <a:accent2>
        <a:srgbClr val="629DD1"/>
      </a:accent2>
      <a:accent3>
        <a:srgbClr val="00D2C2"/>
      </a:accent3>
      <a:accent4>
        <a:srgbClr val="7F8FA9"/>
      </a:accent4>
      <a:accent5>
        <a:srgbClr val="5AA2AE"/>
      </a:accent5>
      <a:accent6>
        <a:srgbClr val="9D90A0"/>
      </a:accent6>
      <a:hlink>
        <a:srgbClr val="9454C3"/>
      </a:hlink>
      <a:folHlink>
        <a:srgbClr val="3EBBF0"/>
      </a:folHlink>
    </a:clrScheme>
    <a:fontScheme name="Custom 8">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75000"/>
          </a:schemeClr>
        </a:solidFill>
        <a:ln>
          <a:noFill/>
        </a:ln>
      </a:spPr>
      <a:bodyPr lIns="0" tIns="0" rIns="0" bIns="0" rtlCol="0" anchor="ctr">
        <a:noAutofit/>
      </a:bodyPr>
      <a:lstStyle>
        <a:defPPr algn="ctr">
          <a:defRPr sz="1400" b="1"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defTabSz="228600">
          <a:spcAft>
            <a:spcPts val="1200"/>
          </a:spcAft>
          <a:defRPr noProof="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IC TEMPLATE OK">
  <a:themeElements>
    <a:clrScheme name="Custom 61">
      <a:dk1>
        <a:srgbClr val="000000"/>
      </a:dk1>
      <a:lt1>
        <a:srgbClr val="FFFFFF"/>
      </a:lt1>
      <a:dk2>
        <a:srgbClr val="16207B"/>
      </a:dk2>
      <a:lt2>
        <a:srgbClr val="629CD0"/>
      </a:lt2>
      <a:accent1>
        <a:srgbClr val="0A1A49"/>
      </a:accent1>
      <a:accent2>
        <a:srgbClr val="629DD1"/>
      </a:accent2>
      <a:accent3>
        <a:srgbClr val="00D2C2"/>
      </a:accent3>
      <a:accent4>
        <a:srgbClr val="7F8FA9"/>
      </a:accent4>
      <a:accent5>
        <a:srgbClr val="5AA2AE"/>
      </a:accent5>
      <a:accent6>
        <a:srgbClr val="9D90A0"/>
      </a:accent6>
      <a:hlink>
        <a:srgbClr val="9454C3"/>
      </a:hlink>
      <a:folHlink>
        <a:srgbClr val="3EBBF0"/>
      </a:folHlink>
    </a:clrScheme>
    <a:fontScheme name="Custom 8">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tIns="91440" bIns="91440"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defTabSz="228600">
          <a:spcAft>
            <a:spcPts val="1200"/>
          </a:spcAft>
          <a:defRPr noProof="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BIC TEMPLATE OK">
  <a:themeElements>
    <a:clrScheme name="Custom 61">
      <a:dk1>
        <a:srgbClr val="000000"/>
      </a:dk1>
      <a:lt1>
        <a:srgbClr val="FFFFFF"/>
      </a:lt1>
      <a:dk2>
        <a:srgbClr val="16207B"/>
      </a:dk2>
      <a:lt2>
        <a:srgbClr val="629CD0"/>
      </a:lt2>
      <a:accent1>
        <a:srgbClr val="0A1A49"/>
      </a:accent1>
      <a:accent2>
        <a:srgbClr val="629DD1"/>
      </a:accent2>
      <a:accent3>
        <a:srgbClr val="00D2C2"/>
      </a:accent3>
      <a:accent4>
        <a:srgbClr val="7F8FA9"/>
      </a:accent4>
      <a:accent5>
        <a:srgbClr val="5AA2AE"/>
      </a:accent5>
      <a:accent6>
        <a:srgbClr val="9D90A0"/>
      </a:accent6>
      <a:hlink>
        <a:srgbClr val="9454C3"/>
      </a:hlink>
      <a:folHlink>
        <a:srgbClr val="3EBBF0"/>
      </a:folHlink>
    </a:clrScheme>
    <a:fontScheme name="Custom 8">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tIns="91440" bIns="91440"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defTabSz="228600">
          <a:spcAft>
            <a:spcPts val="1200"/>
          </a:spcAft>
          <a:defRPr noProof="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ircuit">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5.xml><?xml version="1.0" encoding="utf-8"?>
<a:theme xmlns:a="http://schemas.openxmlformats.org/drawingml/2006/main" name="7_BIC TEMPLATE OK">
  <a:themeElements>
    <a:clrScheme name="Custom 61">
      <a:dk1>
        <a:srgbClr val="000000"/>
      </a:dk1>
      <a:lt1>
        <a:srgbClr val="FFFFFF"/>
      </a:lt1>
      <a:dk2>
        <a:srgbClr val="16207B"/>
      </a:dk2>
      <a:lt2>
        <a:srgbClr val="629CD0"/>
      </a:lt2>
      <a:accent1>
        <a:srgbClr val="0A1A49"/>
      </a:accent1>
      <a:accent2>
        <a:srgbClr val="629DD1"/>
      </a:accent2>
      <a:accent3>
        <a:srgbClr val="00D2C2"/>
      </a:accent3>
      <a:accent4>
        <a:srgbClr val="7F8FA9"/>
      </a:accent4>
      <a:accent5>
        <a:srgbClr val="5AA2AE"/>
      </a:accent5>
      <a:accent6>
        <a:srgbClr val="9D90A0"/>
      </a:accent6>
      <a:hlink>
        <a:srgbClr val="9454C3"/>
      </a:hlink>
      <a:folHlink>
        <a:srgbClr val="3EBBF0"/>
      </a:folHlink>
    </a:clrScheme>
    <a:fontScheme name="Custom 8">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75000"/>
          </a:schemeClr>
        </a:solidFill>
        <a:ln>
          <a:noFill/>
        </a:ln>
      </a:spPr>
      <a:bodyPr lIns="0" tIns="0" rIns="0" bIns="0" rtlCol="0" anchor="ctr">
        <a:noAutofit/>
      </a:bodyPr>
      <a:lstStyle>
        <a:defPPr algn="ctr">
          <a:defRPr sz="1400" b="1"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defTabSz="228600">
          <a:spcAft>
            <a:spcPts val="1200"/>
          </a:spcAft>
          <a:defRPr noProof="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2_BIC TEMPLATE OK">
  <a:themeElements>
    <a:clrScheme name="Custom 61">
      <a:dk1>
        <a:srgbClr val="000000"/>
      </a:dk1>
      <a:lt1>
        <a:srgbClr val="FFFFFF"/>
      </a:lt1>
      <a:dk2>
        <a:srgbClr val="16207B"/>
      </a:dk2>
      <a:lt2>
        <a:srgbClr val="629CD0"/>
      </a:lt2>
      <a:accent1>
        <a:srgbClr val="0A1A49"/>
      </a:accent1>
      <a:accent2>
        <a:srgbClr val="629DD1"/>
      </a:accent2>
      <a:accent3>
        <a:srgbClr val="00D2C2"/>
      </a:accent3>
      <a:accent4>
        <a:srgbClr val="7F8FA9"/>
      </a:accent4>
      <a:accent5>
        <a:srgbClr val="5AA2AE"/>
      </a:accent5>
      <a:accent6>
        <a:srgbClr val="9D90A0"/>
      </a:accent6>
      <a:hlink>
        <a:srgbClr val="9454C3"/>
      </a:hlink>
      <a:folHlink>
        <a:srgbClr val="3EBBF0"/>
      </a:folHlink>
    </a:clrScheme>
    <a:fontScheme name="Custom 8">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tIns="91440" bIns="91440"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defTabSz="228600">
          <a:spcAft>
            <a:spcPts val="1200"/>
          </a:spcAft>
          <a:defRPr noProof="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{2591CF84-0F4E-49A1-9F2B-639046F2ACBA}TF6d5feb1e-e145-43f1-b745-cb4b54c5ee975d365c52-ce22229b0e48</Template>
  <TotalTime>4728</TotalTime>
  <Words>2071</Words>
  <Application>Microsoft Office PowerPoint</Application>
  <PresentationFormat>Widescreen</PresentationFormat>
  <Paragraphs>238</Paragraphs>
  <Slides>25</Slides>
  <Notes>2</Notes>
  <HiddenSlides>0</HiddenSlides>
  <MMClips>1</MMClips>
  <ScaleCrop>false</ScaleCrop>
  <HeadingPairs>
    <vt:vector size="8" baseType="variant">
      <vt:variant>
        <vt:lpstr>Fonts Used</vt:lpstr>
      </vt:variant>
      <vt:variant>
        <vt:i4>9</vt:i4>
      </vt:variant>
      <vt:variant>
        <vt:lpstr>Theme</vt:lpstr>
      </vt:variant>
      <vt:variant>
        <vt:i4>6</vt:i4>
      </vt:variant>
      <vt:variant>
        <vt:lpstr>Embedded OLE Servers</vt:lpstr>
      </vt:variant>
      <vt:variant>
        <vt:i4>2</vt:i4>
      </vt:variant>
      <vt:variant>
        <vt:lpstr>Slide Titles</vt:lpstr>
      </vt:variant>
      <vt:variant>
        <vt:i4>25</vt:i4>
      </vt:variant>
    </vt:vector>
  </HeadingPairs>
  <TitlesOfParts>
    <vt:vector size="42" baseType="lpstr">
      <vt:lpstr>Aptos</vt:lpstr>
      <vt:lpstr>Aptos Narrow</vt:lpstr>
      <vt:lpstr>Arial</vt:lpstr>
      <vt:lpstr>Calibri</vt:lpstr>
      <vt:lpstr>Graphik</vt:lpstr>
      <vt:lpstr>Poppins</vt:lpstr>
      <vt:lpstr>Times New Roman</vt:lpstr>
      <vt:lpstr>Tw Cen MT</vt:lpstr>
      <vt:lpstr>Verdana</vt:lpstr>
      <vt:lpstr>6_BIC TEMPLATE OK</vt:lpstr>
      <vt:lpstr>BIC TEMPLATE OK</vt:lpstr>
      <vt:lpstr>1_BIC TEMPLATE OK</vt:lpstr>
      <vt:lpstr>Circuit</vt:lpstr>
      <vt:lpstr>7_BIC TEMPLATE OK</vt:lpstr>
      <vt:lpstr>2_BIC TEMPLATE OK</vt:lpstr>
      <vt:lpstr>Diapositiva de think-cell</vt:lpstr>
      <vt:lpstr>think-cell Slide</vt:lpstr>
      <vt:lpstr>SAAS Global Space Traffic Management System:</vt:lpstr>
      <vt:lpstr>Meet the orbit guardians</vt:lpstr>
      <vt:lpstr>Agenda</vt:lpstr>
      <vt:lpstr>The problem</vt:lpstr>
      <vt:lpstr>PowerPoint Presentation</vt:lpstr>
      <vt:lpstr>Solution Vision: Global SaaS Platform </vt:lpstr>
      <vt:lpstr>Orbit Guardians’ Saas Platform (Prototype)</vt:lpstr>
      <vt:lpstr>Model's Approach : </vt:lpstr>
      <vt:lpstr>Strong DBSCAN PERFORMANCE METRICS</vt:lpstr>
      <vt:lpstr>Model's Approach : </vt:lpstr>
      <vt:lpstr>Detailed Data Flow – Anomaly Detection</vt:lpstr>
      <vt:lpstr>OVERVIEW OF ISOLATION FOREST</vt:lpstr>
      <vt:lpstr>PowerPoint Presentation</vt:lpstr>
      <vt:lpstr>PowerPoint Presentation</vt:lpstr>
      <vt:lpstr>PowerPoint Presentation</vt:lpstr>
      <vt:lpstr>PowerPoint Presentation</vt:lpstr>
      <vt:lpstr>PowerPoint Presentation</vt:lpstr>
      <vt:lpstr>PowerPoint Presentation</vt:lpstr>
      <vt:lpstr>Treaty Compliance &amp; Obstacles</vt:lpstr>
      <vt:lpstr>conclusion</vt:lpstr>
      <vt:lpstr>THANK YOU</vt:lpstr>
      <vt:lpstr>appendix</vt:lpstr>
      <vt:lpstr>PowerPoint Presentation</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Dawn Robertson</dc:creator>
  <cp:lastModifiedBy>Samridhi Vats</cp:lastModifiedBy>
  <cp:revision>150</cp:revision>
  <dcterms:created xsi:type="dcterms:W3CDTF">2025-09-04T05:41:39Z</dcterms:created>
  <dcterms:modified xsi:type="dcterms:W3CDTF">2025-09-14T18:48:27Z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9e68092-05df-4271-8e3e-b2a4c82ba797_Enabled">
    <vt:lpwstr>true</vt:lpwstr>
  </property>
  <property fmtid="{D5CDD505-2E9C-101B-9397-08002B2CF9AE}" pid="3" name="MSIP_Label_19e68092-05df-4271-8e3e-b2a4c82ba797_SetDate">
    <vt:lpwstr>2025-09-11T03:41:33Z</vt:lpwstr>
  </property>
  <property fmtid="{D5CDD505-2E9C-101B-9397-08002B2CF9AE}" pid="4" name="MSIP_Label_19e68092-05df-4271-8e3e-b2a4c82ba797_Method">
    <vt:lpwstr>Standard</vt:lpwstr>
  </property>
  <property fmtid="{D5CDD505-2E9C-101B-9397-08002B2CF9AE}" pid="5" name="MSIP_Label_19e68092-05df-4271-8e3e-b2a4c82ba797_Name">
    <vt:lpwstr>Amazon Confidential</vt:lpwstr>
  </property>
  <property fmtid="{D5CDD505-2E9C-101B-9397-08002B2CF9AE}" pid="6" name="MSIP_Label_19e68092-05df-4271-8e3e-b2a4c82ba797_SiteId">
    <vt:lpwstr>5280104a-472d-4538-9ccf-1e1d0efe8b1b</vt:lpwstr>
  </property>
  <property fmtid="{D5CDD505-2E9C-101B-9397-08002B2CF9AE}" pid="7" name="MSIP_Label_19e68092-05df-4271-8e3e-b2a4c82ba797_ActionId">
    <vt:lpwstr>9560aa26-8cc7-4e8a-9571-5e92030627ae</vt:lpwstr>
  </property>
  <property fmtid="{D5CDD505-2E9C-101B-9397-08002B2CF9AE}" pid="8" name="MSIP_Label_19e68092-05df-4271-8e3e-b2a4c82ba797_ContentBits">
    <vt:lpwstr>0</vt:lpwstr>
  </property>
  <property fmtid="{D5CDD505-2E9C-101B-9397-08002B2CF9AE}" pid="9" name="MSIP_Label_19e68092-05df-4271-8e3e-b2a4c82ba797_Tag">
    <vt:lpwstr>10, 3, 0, 1</vt:lpwstr>
  </property>
</Properties>
</file>

<file path=docProps/thumbnail.jpeg>
</file>